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978" y="2519974"/>
            <a:ext cx="8361229" cy="2098226"/>
          </a:xfrm>
        </p:spPr>
        <p:txBody>
          <a:bodyPr/>
          <a:lstStyle/>
          <a:p>
            <a:r>
              <a:rPr lang="en-US" altLang="zh-CN" dirty="0" smtClean="0"/>
              <a:t>Lect.9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相关性与问卷分析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Franklin Gothic Book</vt:lpstr>
      <vt:lpstr>主题1</vt:lpstr>
      <vt:lpstr>Lect.9  相关性与问卷分析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73</cp:revision>
  <dcterms:created xsi:type="dcterms:W3CDTF">2019-03-14T05:19:24Z</dcterms:created>
  <dcterms:modified xsi:type="dcterms:W3CDTF">2019-03-27T08:34:48Z</dcterms:modified>
</cp:coreProperties>
</file>