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41" autoAdjust="0"/>
  </p:normalViewPr>
  <p:slideViewPr>
    <p:cSldViewPr snapToGrid="0">
      <p:cViewPr varScale="1">
        <p:scale>
          <a:sx n="43" d="100"/>
          <a:sy n="43" d="100"/>
        </p:scale>
        <p:origin x="38" y="8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66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2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0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2019-4-2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0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7978" y="2519974"/>
            <a:ext cx="8361229" cy="2098226"/>
          </a:xfrm>
        </p:spPr>
        <p:txBody>
          <a:bodyPr/>
          <a:lstStyle/>
          <a:p>
            <a:r>
              <a:rPr lang="en-US" altLang="zh-CN" dirty="0" smtClean="0"/>
              <a:t>Lect.9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相关性与问卷分析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48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明确变量的相关和独立的意义</a:t>
            </a:r>
            <a:endParaRPr lang="en-US" altLang="zh-CN" dirty="0" smtClean="0"/>
          </a:p>
          <a:p>
            <a:r>
              <a:rPr lang="zh-CN" altLang="en-US" dirty="0" smtClean="0"/>
              <a:t>掌握相关系数的计算与意义</a:t>
            </a:r>
            <a:endParaRPr lang="en-US" altLang="zh-CN" dirty="0" smtClean="0"/>
          </a:p>
          <a:p>
            <a:r>
              <a:rPr lang="zh-CN" altLang="en-US" dirty="0" smtClean="0"/>
              <a:t>在问卷数据中综合练习已经学习的统计工具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66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5700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FB83AD-72ED-4095-8A75-CE80265C6444}" vid="{5FF59B39-350D-4B26-9DF1-FCDAB0AC9F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400</TotalTime>
  <Words>28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Franklin Gothic Book</vt:lpstr>
      <vt:lpstr>主题1</vt:lpstr>
      <vt:lpstr>Lect.9  相关性与问卷分析</vt:lpstr>
      <vt:lpstr>目标</vt:lpstr>
      <vt:lpstr>相关性分析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ben</cp:lastModifiedBy>
  <cp:revision>78</cp:revision>
  <dcterms:created xsi:type="dcterms:W3CDTF">2019-03-14T05:19:24Z</dcterms:created>
  <dcterms:modified xsi:type="dcterms:W3CDTF">2019-04-02T09:09:55Z</dcterms:modified>
</cp:coreProperties>
</file>