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Lect.7 </a:t>
            </a:r>
            <a:r>
              <a:rPr lang="zh-CN" altLang="en-US" smtClean="0"/>
              <a:t>卡方</a:t>
            </a:r>
            <a:r>
              <a:rPr lang="zh-CN" altLang="en-US" dirty="0" smtClean="0"/>
              <a:t>检验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计数资料的统计检验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上次课讲了二分类变量的统计（单样本，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分类怎么办？多组怎么办？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组配对怎么办？</a:t>
            </a:r>
            <a:endParaRPr lang="en-US" altLang="zh-CN" dirty="0" smtClean="0"/>
          </a:p>
          <a:p>
            <a:r>
              <a:rPr lang="zh-CN" altLang="en-US" dirty="0" smtClean="0"/>
              <a:t>有没有一个适用更广的方法？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54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手工计算卡方检验</a:t>
            </a:r>
            <a:endParaRPr lang="en-US" altLang="zh-CN" dirty="0" smtClean="0"/>
          </a:p>
          <a:p>
            <a:r>
              <a:rPr lang="zh-CN" altLang="en-US" dirty="0" smtClean="0"/>
              <a:t>知道如何解释卡方检验的结果</a:t>
            </a:r>
            <a:endParaRPr lang="en-US" altLang="zh-CN" dirty="0" smtClean="0"/>
          </a:p>
          <a:p>
            <a:r>
              <a:rPr lang="zh-CN" altLang="en-US" dirty="0" smtClean="0"/>
              <a:t>选择合适的检验方式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6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样本，计量数据的检验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498264"/>
          </a:xfrm>
        </p:spPr>
        <p:txBody>
          <a:bodyPr/>
          <a:lstStyle/>
          <a:p>
            <a:r>
              <a:rPr lang="zh-CN" altLang="en-US" dirty="0" smtClean="0"/>
              <a:t>比如现在有一个硬币，我们认为这个硬币是正常的，所以抛硬币后正面和反面朝上的概率都是</a:t>
            </a:r>
            <a:r>
              <a:rPr lang="en-US" altLang="zh-CN" dirty="0" smtClean="0"/>
              <a:t>0.5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然后我们抛硬币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次，正面朝上</a:t>
            </a:r>
            <a:r>
              <a:rPr lang="en-US" altLang="zh-CN" dirty="0" smtClean="0"/>
              <a:t>40</a:t>
            </a:r>
            <a:r>
              <a:rPr lang="zh-CN" altLang="en-US" dirty="0" smtClean="0"/>
              <a:t>次，反面朝上</a:t>
            </a:r>
            <a:r>
              <a:rPr lang="en-US" altLang="zh-CN" dirty="0" smtClean="0"/>
              <a:t>60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于是可以列出下表：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57" y="2990850"/>
            <a:ext cx="210502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40" y="4220134"/>
            <a:ext cx="2133600" cy="59055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17804"/>
              </p:ext>
            </p:extLst>
          </p:nvPr>
        </p:nvGraphicFramePr>
        <p:xfrm>
          <a:off x="2603500" y="5508836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实际（</a:t>
                      </a:r>
                      <a:r>
                        <a:rPr lang="en-US" altLang="zh-CN" dirty="0" smtClean="0"/>
                        <a:t>O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期望（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40" y="6229350"/>
            <a:ext cx="52959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于是有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531870"/>
            <a:ext cx="9601200" cy="22517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</a:t>
            </a:r>
            <a:r>
              <a:rPr lang="zh-CN" altLang="en-US" dirty="0" smtClean="0"/>
              <a:t>是卡方值，比较的是观察到的结果和期望的结果偏离的程度</a:t>
            </a:r>
            <a:endParaRPr lang="en-US" altLang="zh-CN" dirty="0" smtClean="0"/>
          </a:p>
          <a:p>
            <a:r>
              <a:rPr lang="zh-CN" altLang="en-US" dirty="0" smtClean="0"/>
              <a:t>观察的结果越接近期望结果，则卡方值越小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77" y="1866900"/>
            <a:ext cx="1685925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76" y="2745105"/>
            <a:ext cx="2371725" cy="59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07" y="3630930"/>
            <a:ext cx="16859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404</TotalTime>
  <Words>174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Franklin Gothic Book</vt:lpstr>
      <vt:lpstr>主题1</vt:lpstr>
      <vt:lpstr>Lect.7 卡方检验</vt:lpstr>
      <vt:lpstr>计数资料的统计检验</vt:lpstr>
      <vt:lpstr>目标</vt:lpstr>
      <vt:lpstr>单样本，计量数据的检验</vt:lpstr>
      <vt:lpstr>于是有</vt:lpstr>
      <vt:lpstr>例题1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</cp:lastModifiedBy>
  <cp:revision>76</cp:revision>
  <dcterms:created xsi:type="dcterms:W3CDTF">2019-03-14T05:19:24Z</dcterms:created>
  <dcterms:modified xsi:type="dcterms:W3CDTF">2019-03-29T09:23:26Z</dcterms:modified>
</cp:coreProperties>
</file>