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15616" y="836712"/>
            <a:ext cx="237626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5076056" y="692696"/>
            <a:ext cx="216024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echseck 5"/>
          <p:cNvSpPr/>
          <p:nvPr/>
        </p:nvSpPr>
        <p:spPr>
          <a:xfrm>
            <a:off x="3203848" y="3861048"/>
            <a:ext cx="2520280" cy="223224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2169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Schmidt</dc:creator>
  <cp:lastModifiedBy>Benedikt Schmidt</cp:lastModifiedBy>
  <cp:revision>2</cp:revision>
  <dcterms:created xsi:type="dcterms:W3CDTF">2013-11-05T11:58:05Z</dcterms:created>
  <dcterms:modified xsi:type="dcterms:W3CDTF">2013-11-05T12:00:09Z</dcterms:modified>
</cp:coreProperties>
</file>