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95" r:id="rId3"/>
    <p:sldMasterId id="2147483701" r:id="rId4"/>
    <p:sldMasterId id="2147483705" r:id="rId5"/>
  </p:sldMasterIdLst>
  <p:sldIdLst>
    <p:sldId id="256"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3CDC16-57AB-4480-95D5-E8D3563FA723}" v="2" dt="2022-11-29T16:50:36.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5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2.xml"/><Relationship Id="rId12"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customXml" Target="../customXml/item2.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 Id="rId14"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HU, Julien" userId="676afdaa-6b16-4d60-9928-eb82ca4d0ec9" providerId="ADAL" clId="{7E3CDC16-57AB-4480-95D5-E8D3563FA723}"/>
    <pc:docChg chg="undo redo custSel modSld modMainMaster">
      <pc:chgData name="CAHU, Julien" userId="676afdaa-6b16-4d60-9928-eb82ca4d0ec9" providerId="ADAL" clId="{7E3CDC16-57AB-4480-95D5-E8D3563FA723}" dt="2022-11-29T16:52:08.772" v="2081" actId="478"/>
      <pc:docMkLst>
        <pc:docMk/>
      </pc:docMkLst>
      <pc:sldChg chg="modSp mod">
        <pc:chgData name="CAHU, Julien" userId="676afdaa-6b16-4d60-9928-eb82ca4d0ec9" providerId="ADAL" clId="{7E3CDC16-57AB-4480-95D5-E8D3563FA723}" dt="2022-11-29T16:28:35.087" v="9" actId="20577"/>
        <pc:sldMkLst>
          <pc:docMk/>
          <pc:sldMk cId="1989193917" sldId="256"/>
        </pc:sldMkLst>
        <pc:spChg chg="mod">
          <ac:chgData name="CAHU, Julien" userId="676afdaa-6b16-4d60-9928-eb82ca4d0ec9" providerId="ADAL" clId="{7E3CDC16-57AB-4480-95D5-E8D3563FA723}" dt="2022-11-29T16:28:35.087" v="9" actId="20577"/>
          <ac:spMkLst>
            <pc:docMk/>
            <pc:sldMk cId="1989193917" sldId="256"/>
            <ac:spMk id="5" creationId="{D33F771E-416E-4DBB-B97E-BF244DF1DDA3}"/>
          </ac:spMkLst>
        </pc:spChg>
      </pc:sldChg>
      <pc:sldChg chg="addSp delSp modSp mod">
        <pc:chgData name="CAHU, Julien" userId="676afdaa-6b16-4d60-9928-eb82ca4d0ec9" providerId="ADAL" clId="{7E3CDC16-57AB-4480-95D5-E8D3563FA723}" dt="2022-11-29T16:51:20.576" v="2078" actId="1037"/>
        <pc:sldMkLst>
          <pc:docMk/>
          <pc:sldMk cId="4197744417" sldId="257"/>
        </pc:sldMkLst>
        <pc:spChg chg="add mod">
          <ac:chgData name="CAHU, Julien" userId="676afdaa-6b16-4d60-9928-eb82ca4d0ec9" providerId="ADAL" clId="{7E3CDC16-57AB-4480-95D5-E8D3563FA723}" dt="2022-11-29T16:51:20.576" v="2078" actId="1037"/>
          <ac:spMkLst>
            <pc:docMk/>
            <pc:sldMk cId="4197744417" sldId="257"/>
            <ac:spMk id="2" creationId="{D5939752-EE03-40F0-8B0B-EB04E89C9E8F}"/>
          </ac:spMkLst>
        </pc:spChg>
        <pc:spChg chg="mod">
          <ac:chgData name="CAHU, Julien" userId="676afdaa-6b16-4d60-9928-eb82ca4d0ec9" providerId="ADAL" clId="{7E3CDC16-57AB-4480-95D5-E8D3563FA723}" dt="2022-11-29T16:51:05.133" v="2052" actId="1076"/>
          <ac:spMkLst>
            <pc:docMk/>
            <pc:sldMk cId="4197744417" sldId="257"/>
            <ac:spMk id="6" creationId="{328ADC0F-DE90-458E-87AB-19FC47208EC3}"/>
          </ac:spMkLst>
        </pc:spChg>
        <pc:spChg chg="add mod">
          <ac:chgData name="CAHU, Julien" userId="676afdaa-6b16-4d60-9928-eb82ca4d0ec9" providerId="ADAL" clId="{7E3CDC16-57AB-4480-95D5-E8D3563FA723}" dt="2022-11-29T16:51:20.576" v="2078" actId="1037"/>
          <ac:spMkLst>
            <pc:docMk/>
            <pc:sldMk cId="4197744417" sldId="257"/>
            <ac:spMk id="7" creationId="{2670103A-9195-4E1A-B028-64C9231232E3}"/>
          </ac:spMkLst>
        </pc:spChg>
        <pc:graphicFrameChg chg="del">
          <ac:chgData name="CAHU, Julien" userId="676afdaa-6b16-4d60-9928-eb82ca4d0ec9" providerId="ADAL" clId="{7E3CDC16-57AB-4480-95D5-E8D3563FA723}" dt="2022-11-29T16:30:37.957" v="330" actId="478"/>
          <ac:graphicFrameMkLst>
            <pc:docMk/>
            <pc:sldMk cId="4197744417" sldId="257"/>
            <ac:graphicFrameMk id="9" creationId="{3C472EA5-14F8-461B-A77C-9E5B804FAD30}"/>
          </ac:graphicFrameMkLst>
        </pc:graphicFrameChg>
      </pc:sldChg>
      <pc:sldMasterChg chg="delSp mod">
        <pc:chgData name="CAHU, Julien" userId="676afdaa-6b16-4d60-9928-eb82ca4d0ec9" providerId="ADAL" clId="{7E3CDC16-57AB-4480-95D5-E8D3563FA723}" dt="2022-11-29T16:51:46.056" v="2079" actId="478"/>
        <pc:sldMasterMkLst>
          <pc:docMk/>
          <pc:sldMasterMk cId="2777876634" sldId="2147483660"/>
        </pc:sldMasterMkLst>
        <pc:spChg chg="del">
          <ac:chgData name="CAHU, Julien" userId="676afdaa-6b16-4d60-9928-eb82ca4d0ec9" providerId="ADAL" clId="{7E3CDC16-57AB-4480-95D5-E8D3563FA723}" dt="2022-11-29T16:51:46.056" v="2079" actId="478"/>
          <ac:spMkLst>
            <pc:docMk/>
            <pc:sldMasterMk cId="2777876634" sldId="2147483660"/>
            <ac:spMk id="35" creationId="{5F58D8B5-63D0-4586-BED4-54FBF204F317}"/>
          </ac:spMkLst>
        </pc:spChg>
      </pc:sldMasterChg>
      <pc:sldMasterChg chg="delSp mod modSldLayout">
        <pc:chgData name="CAHU, Julien" userId="676afdaa-6b16-4d60-9928-eb82ca4d0ec9" providerId="ADAL" clId="{7E3CDC16-57AB-4480-95D5-E8D3563FA723}" dt="2022-11-29T16:52:08.772" v="2081" actId="478"/>
        <pc:sldMasterMkLst>
          <pc:docMk/>
          <pc:sldMasterMk cId="73438295" sldId="2147483705"/>
        </pc:sldMasterMkLst>
        <pc:spChg chg="del">
          <ac:chgData name="CAHU, Julien" userId="676afdaa-6b16-4d60-9928-eb82ca4d0ec9" providerId="ADAL" clId="{7E3CDC16-57AB-4480-95D5-E8D3563FA723}" dt="2022-11-29T16:52:08.772" v="2081" actId="478"/>
          <ac:spMkLst>
            <pc:docMk/>
            <pc:sldMasterMk cId="73438295" sldId="2147483705"/>
            <ac:spMk id="98" creationId="{B1133F59-1301-4D8F-A396-71B6A669F37A}"/>
          </ac:spMkLst>
        </pc:spChg>
        <pc:sldLayoutChg chg="delSp mod">
          <pc:chgData name="CAHU, Julien" userId="676afdaa-6b16-4d60-9928-eb82ca4d0ec9" providerId="ADAL" clId="{7E3CDC16-57AB-4480-95D5-E8D3563FA723}" dt="2022-11-29T16:52:01.796" v="2080" actId="478"/>
          <pc:sldLayoutMkLst>
            <pc:docMk/>
            <pc:sldMasterMk cId="73438295" sldId="2147483705"/>
            <pc:sldLayoutMk cId="147813562" sldId="2147483706"/>
          </pc:sldLayoutMkLst>
          <pc:picChg chg="del">
            <ac:chgData name="CAHU, Julien" userId="676afdaa-6b16-4d60-9928-eb82ca4d0ec9" providerId="ADAL" clId="{7E3CDC16-57AB-4480-95D5-E8D3563FA723}" dt="2022-11-29T16:52:01.796" v="2080" actId="478"/>
            <ac:picMkLst>
              <pc:docMk/>
              <pc:sldMasterMk cId="73438295" sldId="2147483705"/>
              <pc:sldLayoutMk cId="147813562" sldId="2147483706"/>
              <ac:picMk id="5" creationId="{766EDC9E-FD70-4AE4-A0C3-9F9B13F84E35}"/>
            </ac:picMkLst>
          </pc:picChg>
        </pc:sldLayoutChg>
      </pc:sldMasterChg>
    </pc:docChg>
  </pc:docChgLst>
  <pc:docChgLst>
    <pc:chgData name="CAHU, Julien" userId="676afdaa-6b16-4d60-9928-eb82ca4d0ec9" providerId="ADAL" clId="{173DD8ED-0098-4AFC-9E23-679920623CF1}"/>
    <pc:docChg chg="modSld">
      <pc:chgData name="CAHU, Julien" userId="676afdaa-6b16-4d60-9928-eb82ca4d0ec9" providerId="ADAL" clId="{173DD8ED-0098-4AFC-9E23-679920623CF1}" dt="2022-10-13T13:40:56.967" v="1" actId="1076"/>
      <pc:docMkLst>
        <pc:docMk/>
      </pc:docMkLst>
      <pc:sldChg chg="modSp mod">
        <pc:chgData name="CAHU, Julien" userId="676afdaa-6b16-4d60-9928-eb82ca4d0ec9" providerId="ADAL" clId="{173DD8ED-0098-4AFC-9E23-679920623CF1}" dt="2022-10-13T13:40:56.967" v="1" actId="1076"/>
        <pc:sldMkLst>
          <pc:docMk/>
          <pc:sldMk cId="4197744417" sldId="257"/>
        </pc:sldMkLst>
        <pc:spChg chg="mod">
          <ac:chgData name="CAHU, Julien" userId="676afdaa-6b16-4d60-9928-eb82ca4d0ec9" providerId="ADAL" clId="{173DD8ED-0098-4AFC-9E23-679920623CF1}" dt="2022-10-13T13:40:55.222" v="0" actId="1076"/>
          <ac:spMkLst>
            <pc:docMk/>
            <pc:sldMk cId="4197744417" sldId="257"/>
            <ac:spMk id="6" creationId="{328ADC0F-DE90-458E-87AB-19FC47208EC3}"/>
          </ac:spMkLst>
        </pc:spChg>
        <pc:graphicFrameChg chg="mod">
          <ac:chgData name="CAHU, Julien" userId="676afdaa-6b16-4d60-9928-eb82ca4d0ec9" providerId="ADAL" clId="{173DD8ED-0098-4AFC-9E23-679920623CF1}" dt="2022-10-13T13:40:56.967" v="1" actId="1076"/>
          <ac:graphicFrameMkLst>
            <pc:docMk/>
            <pc:sldMk cId="4197744417" sldId="257"/>
            <ac:graphicFrameMk id="9" creationId="{3C472EA5-14F8-461B-A77C-9E5B804FAD3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7.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22.png"/><Relationship Id="rId3" Type="http://schemas.openxmlformats.org/officeDocument/2006/relationships/hyperlink" Target="http://www.capgemini.com/about/how-we-work/rightshorer" TargetMode="External"/><Relationship Id="rId7" Type="http://schemas.openxmlformats.org/officeDocument/2006/relationships/image" Target="../media/image20.png"/><Relationship Id="rId12" Type="http://schemas.openxmlformats.org/officeDocument/2006/relationships/hyperlink" Target="http://www.youtube.com/capgeminimedia"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hyperlink" Target="https://www.sogeti.com/" TargetMode="External"/><Relationship Id="rId15" Type="http://schemas.openxmlformats.org/officeDocument/2006/relationships/hyperlink" Target="http://www.sogeti.com/" TargetMode="External"/><Relationship Id="rId10" Type="http://schemas.openxmlformats.org/officeDocument/2006/relationships/image" Target="../media/image21.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microsoft.com/office/2007/relationships/hdphoto" Target="../media/hdphoto3.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hyperlink" Target="https://www.linkedin.com/company/sogeti/" TargetMode="External"/><Relationship Id="rId7" Type="http://schemas.openxmlformats.org/officeDocument/2006/relationships/image" Target="../media/image24.png"/><Relationship Id="rId12" Type="http://schemas.openxmlformats.org/officeDocument/2006/relationships/hyperlink" Target="http://www.sogeti.com/"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hyperlink" Target="https://twitter.com/sogeti" TargetMode="External"/><Relationship Id="rId11" Type="http://schemas.microsoft.com/office/2007/relationships/hdphoto" Target="../media/hdphoto6.wdp"/><Relationship Id="rId5" Type="http://schemas.microsoft.com/office/2007/relationships/hdphoto" Target="../media/hdphoto4.wdp"/><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hyperlink" Target="https://www.youtube.com/channel/UC9vbc9OpkYZ9hru94oFzTQQ?" TargetMode="Externa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linkedin.com/company/sogeti/" TargetMode="External"/><Relationship Id="rId7" Type="http://schemas.openxmlformats.org/officeDocument/2006/relationships/hyperlink" Target="https://www.youtube.com/channel/UC9vbc9OpkYZ9hru94oFzTQQ?"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image" Target="../media/image27.png"/><Relationship Id="rId5" Type="http://schemas.openxmlformats.org/officeDocument/2006/relationships/hyperlink" Target="https://twitter.com/sogeti" TargetMode="External"/><Relationship Id="rId4" Type="http://schemas.openxmlformats.org/officeDocument/2006/relationships/image" Target="../media/image26.png"/><Relationship Id="rId9" Type="http://schemas.openxmlformats.org/officeDocument/2006/relationships/hyperlink" Target="http://www.sogeti.com/" TargetMode="Externa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8" Type="http://schemas.openxmlformats.org/officeDocument/2006/relationships/hyperlink" Target="http://www.slideshare.net/capgemini" TargetMode="External"/><Relationship Id="rId13" Type="http://schemas.openxmlformats.org/officeDocument/2006/relationships/image" Target="../media/image28.png"/><Relationship Id="rId3" Type="http://schemas.openxmlformats.org/officeDocument/2006/relationships/image" Target="../media/image31.png"/><Relationship Id="rId7" Type="http://schemas.openxmlformats.org/officeDocument/2006/relationships/image" Target="../media/image26.png"/><Relationship Id="rId12" Type="http://schemas.openxmlformats.org/officeDocument/2006/relationships/hyperlink" Target="http://www.youtube.com/capgeminimedia" TargetMode="External"/><Relationship Id="rId2" Type="http://schemas.openxmlformats.org/officeDocument/2006/relationships/image" Target="../media/image30.png"/><Relationship Id="rId1" Type="http://schemas.openxmlformats.org/officeDocument/2006/relationships/slideMaster" Target="../slideMasters/slideMaster5.xml"/><Relationship Id="rId6" Type="http://schemas.openxmlformats.org/officeDocument/2006/relationships/hyperlink" Target="http://www.linkedin.com/company/capgemini" TargetMode="External"/><Relationship Id="rId11" Type="http://schemas.openxmlformats.org/officeDocument/2006/relationships/image" Target="../media/image27.png"/><Relationship Id="rId5" Type="http://schemas.openxmlformats.org/officeDocument/2006/relationships/image" Target="../media/image32.png"/><Relationship Id="rId10" Type="http://schemas.openxmlformats.org/officeDocument/2006/relationships/hyperlink" Target="http://www.twitter.com/capgemini" TargetMode="External"/><Relationship Id="rId4" Type="http://schemas.openxmlformats.org/officeDocument/2006/relationships/hyperlink" Target="http://www.facebook.com/capgemini" TargetMode="External"/><Relationship Id="rId9" Type="http://schemas.openxmlformats.org/officeDocument/2006/relationships/image" Target="../media/image33.png"/></Relationships>
</file>

<file path=ppt/slideLayouts/_rels/slideLayout6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0.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Master" Target="../slideMasters/slideMaster5.xml"/><Relationship Id="rId6" Type="http://schemas.openxmlformats.org/officeDocument/2006/relationships/image" Target="../media/image26.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27.png"/><Relationship Id="rId4" Type="http://schemas.openxmlformats.org/officeDocument/2006/relationships/image" Target="../media/image32.png"/><Relationship Id="rId9" Type="http://schemas.openxmlformats.org/officeDocument/2006/relationships/hyperlink" Target="http://www.twitter.com/capgemini" TargetMode="Externa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5.png"/><Relationship Id="rId3" Type="http://schemas.openxmlformats.org/officeDocument/2006/relationships/image" Target="../media/image26.png"/><Relationship Id="rId7" Type="http://schemas.openxmlformats.org/officeDocument/2006/relationships/image" Target="../media/image27.png"/><Relationship Id="rId12" Type="http://schemas.openxmlformats.org/officeDocument/2006/relationships/image" Target="../media/image31.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32.png"/><Relationship Id="rId5" Type="http://schemas.openxmlformats.org/officeDocument/2006/relationships/image" Target="../media/image3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28.png"/><Relationship Id="rId14" Type="http://schemas.openxmlformats.org/officeDocument/2006/relationships/image" Target="../media/image36.svg"/></Relationships>
</file>

<file path=ppt/slideLayouts/_rels/slideLayout7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5.png"/><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5.xml"/><Relationship Id="rId6" Type="http://schemas.openxmlformats.org/officeDocument/2006/relationships/image" Target="../media/image33.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28.png"/><Relationship Id="rId4" Type="http://schemas.openxmlformats.org/officeDocument/2006/relationships/image" Target="../media/image26.png"/><Relationship Id="rId9" Type="http://schemas.openxmlformats.org/officeDocument/2006/relationships/hyperlink" Target="http://www.youtube.com/capgeminimedia" TargetMode="External"/><Relationship Id="rId14" Type="http://schemas.openxmlformats.org/officeDocument/2006/relationships/image" Target="../media/image36.sv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p:nvPr>
        </p:nvSpPr>
        <p:spPr/>
        <p:txBody>
          <a:bodyPr/>
          <a:lstStyle>
            <a:lvl1pPr>
              <a:defRPr/>
            </a:lvl1pPr>
          </a:lstStyle>
          <a:p>
            <a:r>
              <a:rPr lang="fr-FR"/>
              <a:t>Modifiez le style du titre</a:t>
            </a:r>
            <a:endParaRPr lang="en-US"/>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p:nvPr>
        </p:nvSpPr>
        <p:spPr>
          <a:xfrm>
            <a:off x="395288" y="1440000"/>
            <a:ext cx="11520000" cy="4932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80758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with shape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noProof="0" err="1"/>
              <a:t>Modifiez</a:t>
            </a:r>
            <a:r>
              <a:rPr lang="en-US" noProof="0"/>
              <a:t> le style du </a:t>
            </a:r>
            <a:r>
              <a:rPr lang="en-US" noProof="0" err="1"/>
              <a:t>titre</a:t>
            </a:r>
            <a:endParaRPr lang="en-US" noProof="0"/>
          </a:p>
        </p:txBody>
      </p:sp>
      <p:sp>
        <p:nvSpPr>
          <p:cNvPr id="3" name="Freeform 32">
            <a:extLst>
              <a:ext uri="{FF2B5EF4-FFF2-40B4-BE49-F238E27FC236}">
                <a16:creationId xmlns:a16="http://schemas.microsoft.com/office/drawing/2014/main" id="{A7F6CEB3-7405-4051-8238-D8DA77C7119F}"/>
              </a:ext>
            </a:extLst>
          </p:cNvPr>
          <p:cNvSpPr/>
          <p:nvPr/>
        </p:nvSpPr>
        <p:spPr>
          <a:xfrm>
            <a:off x="2421624" y="4103226"/>
            <a:ext cx="9770376" cy="2754775"/>
          </a:xfrm>
          <a:custGeom>
            <a:avLst/>
            <a:gdLst>
              <a:gd name="connsiteX0" fmla="*/ 3514064 w 9770376"/>
              <a:gd name="connsiteY0" fmla="*/ 0 h 2754775"/>
              <a:gd name="connsiteX1" fmla="*/ 9770376 w 9770376"/>
              <a:gd name="connsiteY1" fmla="*/ 0 h 2754775"/>
              <a:gd name="connsiteX2" fmla="*/ 9770376 w 9770376"/>
              <a:gd name="connsiteY2" fmla="*/ 2754775 h 2754775"/>
              <a:gd name="connsiteX3" fmla="*/ 0 w 9770376"/>
              <a:gd name="connsiteY3" fmla="*/ 2754775 h 2754775"/>
              <a:gd name="connsiteX4" fmla="*/ 12200 w 9770376"/>
              <a:gd name="connsiteY4" fmla="*/ 2696642 h 2754775"/>
              <a:gd name="connsiteX5" fmla="*/ 3514064 w 9770376"/>
              <a:gd name="connsiteY5" fmla="*/ 0 h 275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0376" h="2754775">
                <a:moveTo>
                  <a:pt x="3514064" y="0"/>
                </a:moveTo>
                <a:cubicBezTo>
                  <a:pt x="3514064" y="0"/>
                  <a:pt x="3514064" y="0"/>
                  <a:pt x="9770376" y="0"/>
                </a:cubicBezTo>
                <a:lnTo>
                  <a:pt x="9770376" y="2754775"/>
                </a:lnTo>
                <a:lnTo>
                  <a:pt x="0" y="2754775"/>
                </a:lnTo>
                <a:lnTo>
                  <a:pt x="12200" y="2696642"/>
                </a:lnTo>
                <a:cubicBezTo>
                  <a:pt x="419422" y="1115950"/>
                  <a:pt x="1846958" y="0"/>
                  <a:pt x="351406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Text Placeholder 7">
            <a:extLst>
              <a:ext uri="{FF2B5EF4-FFF2-40B4-BE49-F238E27FC236}">
                <a16:creationId xmlns:a16="http://schemas.microsoft.com/office/drawing/2014/main" id="{F5F376B2-DD50-4E1C-BEFD-FC61CD05BFC3}"/>
              </a:ext>
            </a:extLst>
          </p:cNvPr>
          <p:cNvSpPr>
            <a:spLocks noGrp="1"/>
          </p:cNvSpPr>
          <p:nvPr>
            <p:ph type="body" sz="quarter" idx="33" hasCustomPrompt="1"/>
          </p:nvPr>
        </p:nvSpPr>
        <p:spPr>
          <a:xfrm>
            <a:off x="5230522"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6" name="Text Placeholder 7">
            <a:extLst>
              <a:ext uri="{FF2B5EF4-FFF2-40B4-BE49-F238E27FC236}">
                <a16:creationId xmlns:a16="http://schemas.microsoft.com/office/drawing/2014/main" id="{654BC828-2ED7-4D74-87C7-F834918E5DA3}"/>
              </a:ext>
            </a:extLst>
          </p:cNvPr>
          <p:cNvSpPr>
            <a:spLocks noGrp="1"/>
          </p:cNvSpPr>
          <p:nvPr>
            <p:ph type="body" sz="quarter" idx="34" hasCustomPrompt="1"/>
          </p:nvPr>
        </p:nvSpPr>
        <p:spPr>
          <a:xfrm>
            <a:off x="7010554"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7" name="Text Placeholder 7">
            <a:extLst>
              <a:ext uri="{FF2B5EF4-FFF2-40B4-BE49-F238E27FC236}">
                <a16:creationId xmlns:a16="http://schemas.microsoft.com/office/drawing/2014/main" id="{551D7B2F-5104-4959-961E-FB59ED4375CD}"/>
              </a:ext>
            </a:extLst>
          </p:cNvPr>
          <p:cNvSpPr>
            <a:spLocks noGrp="1"/>
          </p:cNvSpPr>
          <p:nvPr>
            <p:ph type="body" sz="quarter" idx="35" hasCustomPrompt="1"/>
          </p:nvPr>
        </p:nvSpPr>
        <p:spPr>
          <a:xfrm>
            <a:off x="8790586"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8" name="Text Placeholder 7">
            <a:extLst>
              <a:ext uri="{FF2B5EF4-FFF2-40B4-BE49-F238E27FC236}">
                <a16:creationId xmlns:a16="http://schemas.microsoft.com/office/drawing/2014/main" id="{C15B7D40-0C17-48D4-899B-BC18E22E2D79}"/>
              </a:ext>
            </a:extLst>
          </p:cNvPr>
          <p:cNvSpPr>
            <a:spLocks noGrp="1"/>
          </p:cNvSpPr>
          <p:nvPr>
            <p:ph type="body" sz="quarter" idx="36" hasCustomPrompt="1"/>
          </p:nvPr>
        </p:nvSpPr>
        <p:spPr>
          <a:xfrm>
            <a:off x="10460890"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Espace réservé du texte 13">
            <a:extLst>
              <a:ext uri="{FF2B5EF4-FFF2-40B4-BE49-F238E27FC236}">
                <a16:creationId xmlns:a16="http://schemas.microsoft.com/office/drawing/2014/main" id="{372FD527-9A6E-4029-9AD7-0BB95BC9B9CF}"/>
              </a:ext>
            </a:extLst>
          </p:cNvPr>
          <p:cNvSpPr>
            <a:spLocks noGrp="1"/>
          </p:cNvSpPr>
          <p:nvPr>
            <p:ph type="body" sz="quarter" idx="41" hasCustomPrompt="1"/>
          </p:nvPr>
        </p:nvSpPr>
        <p:spPr>
          <a:xfrm>
            <a:off x="395288" y="1440000"/>
            <a:ext cx="11520000" cy="2143125"/>
          </a:xfrm>
        </p:spPr>
        <p:txBody>
          <a:bodyPr/>
          <a:lstStyle/>
          <a:p>
            <a:pPr lvl="0"/>
            <a:r>
              <a:rPr lang="en-US" noProof="0"/>
              <a:t>Modifier les styles du </a:t>
            </a:r>
            <a:r>
              <a:rPr lang="en-US" noProof="0" err="1"/>
              <a:t>texte</a:t>
            </a:r>
            <a:r>
              <a:rPr lang="en-US" noProof="0"/>
              <a:t> du masque</a:t>
            </a:r>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pic>
        <p:nvPicPr>
          <p:cNvPr id="17" name="Picture 10">
            <a:extLst>
              <a:ext uri="{FF2B5EF4-FFF2-40B4-BE49-F238E27FC236}">
                <a16:creationId xmlns:a16="http://schemas.microsoft.com/office/drawing/2014/main" id="{CCB7305E-2919-4253-9EA9-AB3870A92F5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896100" y="2397346"/>
            <a:ext cx="1447800" cy="1427349"/>
          </a:xfrm>
          <a:prstGeom prst="rect">
            <a:avLst/>
          </a:prstGeom>
        </p:spPr>
      </p:pic>
      <p:pic>
        <p:nvPicPr>
          <p:cNvPr id="18" name="Picture 11">
            <a:extLst>
              <a:ext uri="{FF2B5EF4-FFF2-40B4-BE49-F238E27FC236}">
                <a16:creationId xmlns:a16="http://schemas.microsoft.com/office/drawing/2014/main" id="{E0FF8101-7CE9-448B-AB2F-0AA1CB7DFF9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663940" y="2397346"/>
            <a:ext cx="1219200" cy="1427349"/>
          </a:xfrm>
          <a:prstGeom prst="rect">
            <a:avLst/>
          </a:prstGeom>
        </p:spPr>
      </p:pic>
      <p:pic>
        <p:nvPicPr>
          <p:cNvPr id="19" name="Picture 15">
            <a:extLst>
              <a:ext uri="{FF2B5EF4-FFF2-40B4-BE49-F238E27FC236}">
                <a16:creationId xmlns:a16="http://schemas.microsoft.com/office/drawing/2014/main" id="{5374EEE8-E554-4DDC-A432-4F90B6ED01B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457389" y="2472545"/>
            <a:ext cx="1135766" cy="1231188"/>
          </a:xfrm>
          <a:prstGeom prst="rect">
            <a:avLst/>
          </a:prstGeom>
        </p:spPr>
      </p:pic>
      <p:pic>
        <p:nvPicPr>
          <p:cNvPr id="20" name="Picture 16">
            <a:extLst>
              <a:ext uri="{FF2B5EF4-FFF2-40B4-BE49-F238E27FC236}">
                <a16:creationId xmlns:a16="http://schemas.microsoft.com/office/drawing/2014/main" id="{DFB045FC-8EBB-47AD-954A-87B8C56E12B5}"/>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285232" y="2397346"/>
            <a:ext cx="1092708" cy="1427349"/>
          </a:xfrm>
          <a:prstGeom prst="rect">
            <a:avLst/>
          </a:prstGeom>
        </p:spPr>
      </p:pic>
      <p:grpSp>
        <p:nvGrpSpPr>
          <p:cNvPr id="21" name="Group 18">
            <a:extLst>
              <a:ext uri="{FF2B5EF4-FFF2-40B4-BE49-F238E27FC236}">
                <a16:creationId xmlns:a16="http://schemas.microsoft.com/office/drawing/2014/main" id="{DDEFFB1D-CB9B-4D95-8E87-3CD3B774B038}"/>
              </a:ext>
            </a:extLst>
          </p:cNvPr>
          <p:cNvGrpSpPr/>
          <p:nvPr/>
        </p:nvGrpSpPr>
        <p:grpSpPr>
          <a:xfrm>
            <a:off x="5404518" y="3855720"/>
            <a:ext cx="737292" cy="517956"/>
            <a:chOff x="4724400" y="3918586"/>
            <a:chExt cx="861243" cy="605034"/>
          </a:xfrm>
        </p:grpSpPr>
        <p:pic>
          <p:nvPicPr>
            <p:cNvPr id="22" name="Picture 19">
              <a:extLst>
                <a:ext uri="{FF2B5EF4-FFF2-40B4-BE49-F238E27FC236}">
                  <a16:creationId xmlns:a16="http://schemas.microsoft.com/office/drawing/2014/main" id="{DD62125D-F496-446F-B280-7001B749A74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3" name="TextBox 20">
              <a:extLst>
                <a:ext uri="{FF2B5EF4-FFF2-40B4-BE49-F238E27FC236}">
                  <a16:creationId xmlns:a16="http://schemas.microsoft.com/office/drawing/2014/main" id="{F4F243C2-E5FD-4763-93F6-04861F069B2F}"/>
                </a:ext>
              </a:extLst>
            </p:cNvPr>
            <p:cNvSpPr txBox="1"/>
            <p:nvPr/>
          </p:nvSpPr>
          <p:spPr>
            <a:xfrm>
              <a:off x="4876217" y="3953867"/>
              <a:ext cx="556505" cy="395471"/>
            </a:xfrm>
            <a:prstGeom prst="rect">
              <a:avLst/>
            </a:prstGeom>
            <a:noFill/>
          </p:spPr>
          <p:txBody>
            <a:bodyPr wrap="none" rtlCol="0">
              <a:spAutoFit/>
            </a:bodyPr>
            <a:lstStyle/>
            <a:p>
              <a:r>
                <a:rPr lang="en-US" sz="1600" b="1">
                  <a:solidFill>
                    <a:schemeClr val="bg1"/>
                  </a:solidFill>
                </a:rPr>
                <a:t>01</a:t>
              </a:r>
            </a:p>
          </p:txBody>
        </p:sp>
      </p:grpSp>
      <p:grpSp>
        <p:nvGrpSpPr>
          <p:cNvPr id="24" name="Group 21">
            <a:extLst>
              <a:ext uri="{FF2B5EF4-FFF2-40B4-BE49-F238E27FC236}">
                <a16:creationId xmlns:a16="http://schemas.microsoft.com/office/drawing/2014/main" id="{7DA66445-5C49-4245-8174-B354C040743B}"/>
              </a:ext>
            </a:extLst>
          </p:cNvPr>
          <p:cNvGrpSpPr/>
          <p:nvPr/>
        </p:nvGrpSpPr>
        <p:grpSpPr>
          <a:xfrm>
            <a:off x="7192678" y="3855720"/>
            <a:ext cx="737292" cy="517956"/>
            <a:chOff x="4724400" y="3918586"/>
            <a:chExt cx="861243" cy="605034"/>
          </a:xfrm>
        </p:grpSpPr>
        <p:pic>
          <p:nvPicPr>
            <p:cNvPr id="25" name="Picture 22">
              <a:extLst>
                <a:ext uri="{FF2B5EF4-FFF2-40B4-BE49-F238E27FC236}">
                  <a16:creationId xmlns:a16="http://schemas.microsoft.com/office/drawing/2014/main" id="{72B6EF71-5D51-4B0F-B380-5BFA1886F6D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6" name="TextBox 23">
              <a:extLst>
                <a:ext uri="{FF2B5EF4-FFF2-40B4-BE49-F238E27FC236}">
                  <a16:creationId xmlns:a16="http://schemas.microsoft.com/office/drawing/2014/main" id="{F779D390-239F-4E3D-B79A-2507C5595F18}"/>
                </a:ext>
              </a:extLst>
            </p:cNvPr>
            <p:cNvSpPr txBox="1"/>
            <p:nvPr/>
          </p:nvSpPr>
          <p:spPr>
            <a:xfrm>
              <a:off x="4876217" y="3953867"/>
              <a:ext cx="556505" cy="395471"/>
            </a:xfrm>
            <a:prstGeom prst="rect">
              <a:avLst/>
            </a:prstGeom>
            <a:noFill/>
          </p:spPr>
          <p:txBody>
            <a:bodyPr wrap="none" rtlCol="0">
              <a:spAutoFit/>
            </a:bodyPr>
            <a:lstStyle/>
            <a:p>
              <a:r>
                <a:rPr lang="en-US" sz="1600" b="1">
                  <a:solidFill>
                    <a:schemeClr val="bg1"/>
                  </a:solidFill>
                </a:rPr>
                <a:t>02</a:t>
              </a:r>
            </a:p>
          </p:txBody>
        </p:sp>
      </p:grpSp>
      <p:grpSp>
        <p:nvGrpSpPr>
          <p:cNvPr id="27" name="Group 24">
            <a:extLst>
              <a:ext uri="{FF2B5EF4-FFF2-40B4-BE49-F238E27FC236}">
                <a16:creationId xmlns:a16="http://schemas.microsoft.com/office/drawing/2014/main" id="{1615F94E-B05B-448E-8298-93DC5209F57E}"/>
              </a:ext>
            </a:extLst>
          </p:cNvPr>
          <p:cNvGrpSpPr/>
          <p:nvPr/>
        </p:nvGrpSpPr>
        <p:grpSpPr>
          <a:xfrm>
            <a:off x="9011318" y="3855720"/>
            <a:ext cx="737292" cy="517956"/>
            <a:chOff x="4724400" y="3918586"/>
            <a:chExt cx="861243" cy="605034"/>
          </a:xfrm>
        </p:grpSpPr>
        <p:pic>
          <p:nvPicPr>
            <p:cNvPr id="28" name="Picture 25">
              <a:extLst>
                <a:ext uri="{FF2B5EF4-FFF2-40B4-BE49-F238E27FC236}">
                  <a16:creationId xmlns:a16="http://schemas.microsoft.com/office/drawing/2014/main" id="{B42141D0-ECAD-43CD-8254-C86EEF79A69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9" name="TextBox 26">
              <a:extLst>
                <a:ext uri="{FF2B5EF4-FFF2-40B4-BE49-F238E27FC236}">
                  <a16:creationId xmlns:a16="http://schemas.microsoft.com/office/drawing/2014/main" id="{651A14B6-F248-4C6E-A94F-325B8F06A1F9}"/>
                </a:ext>
              </a:extLst>
            </p:cNvPr>
            <p:cNvSpPr txBox="1"/>
            <p:nvPr/>
          </p:nvSpPr>
          <p:spPr>
            <a:xfrm>
              <a:off x="4876217" y="3953867"/>
              <a:ext cx="556505" cy="395471"/>
            </a:xfrm>
            <a:prstGeom prst="rect">
              <a:avLst/>
            </a:prstGeom>
            <a:noFill/>
          </p:spPr>
          <p:txBody>
            <a:bodyPr wrap="none" rtlCol="0">
              <a:spAutoFit/>
            </a:bodyPr>
            <a:lstStyle/>
            <a:p>
              <a:r>
                <a:rPr lang="en-US" sz="1600" b="1">
                  <a:solidFill>
                    <a:schemeClr val="bg1"/>
                  </a:solidFill>
                </a:rPr>
                <a:t>03</a:t>
              </a:r>
            </a:p>
          </p:txBody>
        </p:sp>
      </p:grpSp>
      <p:grpSp>
        <p:nvGrpSpPr>
          <p:cNvPr id="30" name="Group 27">
            <a:extLst>
              <a:ext uri="{FF2B5EF4-FFF2-40B4-BE49-F238E27FC236}">
                <a16:creationId xmlns:a16="http://schemas.microsoft.com/office/drawing/2014/main" id="{332D56EB-9BF1-4C07-B647-FA1FCC0A5791}"/>
              </a:ext>
            </a:extLst>
          </p:cNvPr>
          <p:cNvGrpSpPr/>
          <p:nvPr/>
        </p:nvGrpSpPr>
        <p:grpSpPr>
          <a:xfrm>
            <a:off x="10657238" y="3855720"/>
            <a:ext cx="737292" cy="517956"/>
            <a:chOff x="4724400" y="3918586"/>
            <a:chExt cx="861243" cy="605034"/>
          </a:xfrm>
        </p:grpSpPr>
        <p:pic>
          <p:nvPicPr>
            <p:cNvPr id="31" name="Picture 28">
              <a:extLst>
                <a:ext uri="{FF2B5EF4-FFF2-40B4-BE49-F238E27FC236}">
                  <a16:creationId xmlns:a16="http://schemas.microsoft.com/office/drawing/2014/main" id="{75DDC741-3160-4458-9AD4-6428B545EE0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32" name="TextBox 29">
              <a:extLst>
                <a:ext uri="{FF2B5EF4-FFF2-40B4-BE49-F238E27FC236}">
                  <a16:creationId xmlns:a16="http://schemas.microsoft.com/office/drawing/2014/main" id="{F5FFF406-56FD-460E-A91B-AF247F99E109}"/>
                </a:ext>
              </a:extLst>
            </p:cNvPr>
            <p:cNvSpPr txBox="1"/>
            <p:nvPr/>
          </p:nvSpPr>
          <p:spPr>
            <a:xfrm>
              <a:off x="4876217" y="3953867"/>
              <a:ext cx="556505" cy="395471"/>
            </a:xfrm>
            <a:prstGeom prst="rect">
              <a:avLst/>
            </a:prstGeom>
            <a:noFill/>
          </p:spPr>
          <p:txBody>
            <a:bodyPr wrap="none" rtlCol="0">
              <a:spAutoFit/>
            </a:bodyPr>
            <a:lstStyle/>
            <a:p>
              <a:r>
                <a:rPr lang="en-US" sz="1600" b="1">
                  <a:solidFill>
                    <a:schemeClr val="bg1"/>
                  </a:solidFill>
                </a:rPr>
                <a:t>04</a:t>
              </a:r>
            </a:p>
          </p:txBody>
        </p:sp>
      </p:grpSp>
    </p:spTree>
    <p:extLst>
      <p:ext uri="{BB962C8B-B14F-4D97-AF65-F5344CB8AC3E}">
        <p14:creationId xmlns:p14="http://schemas.microsoft.com/office/powerpoint/2010/main" val="409138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with shape 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Freeform 24">
            <a:extLst>
              <a:ext uri="{FF2B5EF4-FFF2-40B4-BE49-F238E27FC236}">
                <a16:creationId xmlns:a16="http://schemas.microsoft.com/office/drawing/2014/main" id="{B9F27177-1D8C-43C4-9482-BCCDCD60EC61}"/>
              </a:ext>
            </a:extLst>
          </p:cNvPr>
          <p:cNvSpPr/>
          <p:nvPr/>
        </p:nvSpPr>
        <p:spPr>
          <a:xfrm>
            <a:off x="9337692" y="-26986"/>
            <a:ext cx="2854308" cy="5795285"/>
          </a:xfrm>
          <a:custGeom>
            <a:avLst/>
            <a:gdLst>
              <a:gd name="connsiteX0" fmla="*/ 0 w 2854308"/>
              <a:gd name="connsiteY0" fmla="*/ 0 h 5795285"/>
              <a:gd name="connsiteX1" fmla="*/ 2854308 w 2854308"/>
              <a:gd name="connsiteY1" fmla="*/ 0 h 5795285"/>
              <a:gd name="connsiteX2" fmla="*/ 2854308 w 2854308"/>
              <a:gd name="connsiteY2" fmla="*/ 5707955 h 5795285"/>
              <a:gd name="connsiteX3" fmla="*/ 2524513 w 2854308"/>
              <a:gd name="connsiteY3" fmla="*/ 5750975 h 5795285"/>
              <a:gd name="connsiteX4" fmla="*/ 0 w 2854308"/>
              <a:gd name="connsiteY4" fmla="*/ 4639889 h 5795285"/>
              <a:gd name="connsiteX5" fmla="*/ 0 w 2854308"/>
              <a:gd name="connsiteY5" fmla="*/ 0 h 579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4308" h="5795285">
                <a:moveTo>
                  <a:pt x="0" y="0"/>
                </a:moveTo>
                <a:lnTo>
                  <a:pt x="2854308" y="0"/>
                </a:lnTo>
                <a:lnTo>
                  <a:pt x="2854308" y="5707955"/>
                </a:lnTo>
                <a:lnTo>
                  <a:pt x="2524513" y="5750975"/>
                </a:lnTo>
                <a:cubicBezTo>
                  <a:pt x="1376540" y="5878597"/>
                  <a:pt x="0" y="5793270"/>
                  <a:pt x="0" y="4639889"/>
                </a:cubicBezTo>
                <a:cubicBezTo>
                  <a:pt x="0" y="0"/>
                  <a:pt x="0" y="0"/>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4" name="Text Placeholder 7">
            <a:extLst>
              <a:ext uri="{FF2B5EF4-FFF2-40B4-BE49-F238E27FC236}">
                <a16:creationId xmlns:a16="http://schemas.microsoft.com/office/drawing/2014/main" id="{1D44720B-624B-4F4A-8826-188549448851}"/>
              </a:ext>
            </a:extLst>
          </p:cNvPr>
          <p:cNvSpPr>
            <a:spLocks noGrp="1"/>
          </p:cNvSpPr>
          <p:nvPr>
            <p:ph type="body" sz="quarter" idx="33" hasCustomPrompt="1"/>
          </p:nvPr>
        </p:nvSpPr>
        <p:spPr>
          <a:xfrm>
            <a:off x="396000" y="4140000"/>
            <a:ext cx="3473833" cy="225623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5" name="Text Placeholder 7">
            <a:extLst>
              <a:ext uri="{FF2B5EF4-FFF2-40B4-BE49-F238E27FC236}">
                <a16:creationId xmlns:a16="http://schemas.microsoft.com/office/drawing/2014/main" id="{97AB5FFA-6BAB-4E34-ACC4-A4E69069A9F7}"/>
              </a:ext>
            </a:extLst>
          </p:cNvPr>
          <p:cNvSpPr>
            <a:spLocks noGrp="1"/>
          </p:cNvSpPr>
          <p:nvPr>
            <p:ph type="body" sz="quarter" idx="34" hasCustomPrompt="1"/>
          </p:nvPr>
        </p:nvSpPr>
        <p:spPr>
          <a:xfrm>
            <a:off x="4151784" y="4125514"/>
            <a:ext cx="3473833" cy="225623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6" name="Text Placeholder 7">
            <a:extLst>
              <a:ext uri="{FF2B5EF4-FFF2-40B4-BE49-F238E27FC236}">
                <a16:creationId xmlns:a16="http://schemas.microsoft.com/office/drawing/2014/main" id="{93D28BA9-BCF2-450B-A626-01A89ECDAFD7}"/>
              </a:ext>
            </a:extLst>
          </p:cNvPr>
          <p:cNvSpPr>
            <a:spLocks noGrp="1"/>
          </p:cNvSpPr>
          <p:nvPr>
            <p:ph type="body" sz="quarter" idx="35" hasCustomPrompt="1"/>
          </p:nvPr>
        </p:nvSpPr>
        <p:spPr>
          <a:xfrm>
            <a:off x="9965600" y="1403849"/>
            <a:ext cx="1962875" cy="232767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8" name="Picture Placeholder 17">
            <a:extLst>
              <a:ext uri="{FF2B5EF4-FFF2-40B4-BE49-F238E27FC236}">
                <a16:creationId xmlns:a16="http://schemas.microsoft.com/office/drawing/2014/main" id="{BE0ED4D7-4C9A-48CC-84D7-454ADD394594}"/>
              </a:ext>
            </a:extLst>
          </p:cNvPr>
          <p:cNvSpPr>
            <a:spLocks noGrp="1"/>
          </p:cNvSpPr>
          <p:nvPr>
            <p:ph type="pic" sz="quarter" idx="38"/>
          </p:nvPr>
        </p:nvSpPr>
        <p:spPr>
          <a:xfrm>
            <a:off x="7648238" y="1853827"/>
            <a:ext cx="2486362" cy="4629841"/>
          </a:xfrm>
          <a:prstGeom prst="rect">
            <a:avLst/>
          </a:prstGeom>
          <a:noFill/>
        </p:spPr>
        <p:txBody>
          <a:bodyPr anchor="ctr"/>
          <a:lstStyle>
            <a:lvl1pPr algn="ctr">
              <a:defRPr/>
            </a:lvl1pPr>
          </a:lstStyle>
          <a:p>
            <a:r>
              <a:rPr lang="fr-FR"/>
              <a:t>Cliquez sur l'icône pour ajouter une image</a:t>
            </a:r>
            <a:endParaRPr lang="pt-PT"/>
          </a:p>
        </p:txBody>
      </p:sp>
      <p:sp>
        <p:nvSpPr>
          <p:cNvPr id="10" name="Espace réservé du graphique 9">
            <a:extLst>
              <a:ext uri="{FF2B5EF4-FFF2-40B4-BE49-F238E27FC236}">
                <a16:creationId xmlns:a16="http://schemas.microsoft.com/office/drawing/2014/main" id="{90B2E692-F4F9-4226-AFF2-CBBB409A45C1}"/>
              </a:ext>
            </a:extLst>
          </p:cNvPr>
          <p:cNvSpPr>
            <a:spLocks noGrp="1"/>
          </p:cNvSpPr>
          <p:nvPr>
            <p:ph type="chart" sz="quarter" idx="47"/>
          </p:nvPr>
        </p:nvSpPr>
        <p:spPr>
          <a:xfrm>
            <a:off x="396000" y="1440000"/>
            <a:ext cx="7200000" cy="2340000"/>
          </a:xfrm>
        </p:spPr>
        <p:txBody>
          <a:bodyPr anchor="ctr"/>
          <a:lstStyle>
            <a:lvl1pPr algn="ctr">
              <a:defRPr/>
            </a:lvl1pPr>
          </a:lstStyle>
          <a:p>
            <a:r>
              <a:rPr lang="fr-FR"/>
              <a:t>Cliquez sur l'icône pour ajouter un graphique</a:t>
            </a:r>
            <a:endParaRPr lang="en-US"/>
          </a:p>
        </p:txBody>
      </p:sp>
    </p:spTree>
    <p:extLst>
      <p:ext uri="{BB962C8B-B14F-4D97-AF65-F5344CB8AC3E}">
        <p14:creationId xmlns:p14="http://schemas.microsoft.com/office/powerpoint/2010/main" val="2645482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with shape 4">
    <p:bg>
      <p:bgPr>
        <a:solidFill>
          <a:schemeClr val="bg1">
            <a:alpha val="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Freeform 15">
            <a:extLst>
              <a:ext uri="{FF2B5EF4-FFF2-40B4-BE49-F238E27FC236}">
                <a16:creationId xmlns:a16="http://schemas.microsoft.com/office/drawing/2014/main" id="{005ED0D9-5740-4AC1-ADDD-56A9F2217C30}"/>
              </a:ext>
            </a:extLst>
          </p:cNvPr>
          <p:cNvSpPr/>
          <p:nvPr/>
        </p:nvSpPr>
        <p:spPr>
          <a:xfrm>
            <a:off x="0" y="3664030"/>
            <a:ext cx="8472264" cy="3193971"/>
          </a:xfrm>
          <a:custGeom>
            <a:avLst/>
            <a:gdLst>
              <a:gd name="connsiteX0" fmla="*/ 0 w 10105936"/>
              <a:gd name="connsiteY0" fmla="*/ 0 h 3809851"/>
              <a:gd name="connsiteX1" fmla="*/ 5362334 w 10105936"/>
              <a:gd name="connsiteY1" fmla="*/ 1015711 h 3809851"/>
              <a:gd name="connsiteX2" fmla="*/ 10105936 w 10105936"/>
              <a:gd name="connsiteY2" fmla="*/ 2151930 h 3809851"/>
              <a:gd name="connsiteX3" fmla="*/ 10105936 w 10105936"/>
              <a:gd name="connsiteY3" fmla="*/ 3601192 h 3809851"/>
              <a:gd name="connsiteX4" fmla="*/ 10105936 w 10105936"/>
              <a:gd name="connsiteY4" fmla="*/ 3809851 h 3809851"/>
              <a:gd name="connsiteX5" fmla="*/ 0 w 10105936"/>
              <a:gd name="connsiteY5" fmla="*/ 3809851 h 3809851"/>
              <a:gd name="connsiteX6" fmla="*/ 0 w 10105936"/>
              <a:gd name="connsiteY6" fmla="*/ 3761009 h 3809851"/>
              <a:gd name="connsiteX7" fmla="*/ 0 w 10105936"/>
              <a:gd name="connsiteY7" fmla="*/ 0 h 380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5936" h="3809851">
                <a:moveTo>
                  <a:pt x="0" y="0"/>
                </a:moveTo>
                <a:cubicBezTo>
                  <a:pt x="137496" y="17215"/>
                  <a:pt x="3832694" y="688618"/>
                  <a:pt x="5362334" y="1015711"/>
                </a:cubicBezTo>
                <a:cubicBezTo>
                  <a:pt x="7098217" y="1377235"/>
                  <a:pt x="8679418" y="1755975"/>
                  <a:pt x="10105936" y="2151930"/>
                </a:cubicBezTo>
                <a:cubicBezTo>
                  <a:pt x="10105936" y="2151930"/>
                  <a:pt x="10105936" y="2151930"/>
                  <a:pt x="10105936" y="3601192"/>
                </a:cubicBezTo>
                <a:lnTo>
                  <a:pt x="10105936" y="3809851"/>
                </a:lnTo>
                <a:lnTo>
                  <a:pt x="0" y="3809851"/>
                </a:lnTo>
                <a:lnTo>
                  <a:pt x="0" y="3761009"/>
                </a:lnTo>
                <a:cubicBezTo>
                  <a:pt x="0" y="2691837"/>
                  <a:pt x="0" y="1447711"/>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4" name="Text Placeholder 7">
            <a:extLst>
              <a:ext uri="{FF2B5EF4-FFF2-40B4-BE49-F238E27FC236}">
                <a16:creationId xmlns:a16="http://schemas.microsoft.com/office/drawing/2014/main" id="{63E25333-AF71-47A9-9DF0-5D859FDFEE67}"/>
              </a:ext>
            </a:extLst>
          </p:cNvPr>
          <p:cNvSpPr>
            <a:spLocks noGrp="1"/>
          </p:cNvSpPr>
          <p:nvPr>
            <p:ph type="body" sz="quarter" idx="33" hasCustomPrompt="1"/>
          </p:nvPr>
        </p:nvSpPr>
        <p:spPr>
          <a:xfrm>
            <a:off x="360000" y="5423254"/>
            <a:ext cx="9745936" cy="102993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5" name="Text Placeholder 7">
            <a:extLst>
              <a:ext uri="{FF2B5EF4-FFF2-40B4-BE49-F238E27FC236}">
                <a16:creationId xmlns:a16="http://schemas.microsoft.com/office/drawing/2014/main" id="{B2C87B7A-79DA-4338-A75C-77A4FD60F145}"/>
              </a:ext>
            </a:extLst>
          </p:cNvPr>
          <p:cNvSpPr>
            <a:spLocks noGrp="1"/>
          </p:cNvSpPr>
          <p:nvPr>
            <p:ph type="body" sz="quarter" idx="34" hasCustomPrompt="1"/>
          </p:nvPr>
        </p:nvSpPr>
        <p:spPr>
          <a:xfrm>
            <a:off x="396000" y="4916016"/>
            <a:ext cx="5736001" cy="45720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6" name="Text Placeholder 7">
            <a:extLst>
              <a:ext uri="{FF2B5EF4-FFF2-40B4-BE49-F238E27FC236}">
                <a16:creationId xmlns:a16="http://schemas.microsoft.com/office/drawing/2014/main" id="{C29E3B94-72A6-4A54-A041-7A68EF71C8D3}"/>
              </a:ext>
            </a:extLst>
          </p:cNvPr>
          <p:cNvSpPr>
            <a:spLocks noGrp="1"/>
          </p:cNvSpPr>
          <p:nvPr>
            <p:ph type="body" sz="quarter" idx="35" hasCustomPrompt="1"/>
          </p:nvPr>
        </p:nvSpPr>
        <p:spPr>
          <a:xfrm>
            <a:off x="396000" y="4386808"/>
            <a:ext cx="5736001" cy="45720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0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7" name="Picture Placeholder 17">
            <a:extLst>
              <a:ext uri="{FF2B5EF4-FFF2-40B4-BE49-F238E27FC236}">
                <a16:creationId xmlns:a16="http://schemas.microsoft.com/office/drawing/2014/main" id="{65A14B7A-E4D2-4DB3-A51F-9712AF70A6F8}"/>
              </a:ext>
            </a:extLst>
          </p:cNvPr>
          <p:cNvSpPr>
            <a:spLocks noGrp="1"/>
          </p:cNvSpPr>
          <p:nvPr>
            <p:ph type="pic" sz="quarter" idx="10"/>
          </p:nvPr>
        </p:nvSpPr>
        <p:spPr>
          <a:xfrm>
            <a:off x="396000" y="2129375"/>
            <a:ext cx="2027083" cy="2061625"/>
          </a:xfrm>
          <a:prstGeom prst="rect">
            <a:avLst/>
          </a:prstGeom>
          <a:solidFill>
            <a:srgbClr val="D9D9D9"/>
          </a:solidFill>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20441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with shape 5">
    <p:spTree>
      <p:nvGrpSpPr>
        <p:cNvPr id="1" name=""/>
        <p:cNvGrpSpPr/>
        <p:nvPr/>
      </p:nvGrpSpPr>
      <p:grpSpPr>
        <a:xfrm>
          <a:off x="0" y="0"/>
          <a:ext cx="0" cy="0"/>
          <a:chOff x="0" y="0"/>
          <a:chExt cx="0" cy="0"/>
        </a:xfrm>
      </p:grpSpPr>
      <p:sp>
        <p:nvSpPr>
          <p:cNvPr id="3" name="Freeform 21">
            <a:extLst>
              <a:ext uri="{FF2B5EF4-FFF2-40B4-BE49-F238E27FC236}">
                <a16:creationId xmlns:a16="http://schemas.microsoft.com/office/drawing/2014/main" id="{4B07EBE9-FC0D-473A-B056-841D4546F56B}"/>
              </a:ext>
            </a:extLst>
          </p:cNvPr>
          <p:cNvSpPr/>
          <p:nvPr/>
        </p:nvSpPr>
        <p:spPr>
          <a:xfrm>
            <a:off x="-9192" y="0"/>
            <a:ext cx="8056297" cy="6858000"/>
          </a:xfrm>
          <a:custGeom>
            <a:avLst/>
            <a:gdLst>
              <a:gd name="connsiteX0" fmla="*/ 0 w 8056297"/>
              <a:gd name="connsiteY0" fmla="*/ 0 h 6858000"/>
              <a:gd name="connsiteX1" fmla="*/ 8056297 w 8056297"/>
              <a:gd name="connsiteY1" fmla="*/ 0 h 6858000"/>
              <a:gd name="connsiteX2" fmla="*/ 8056297 w 8056297"/>
              <a:gd name="connsiteY2" fmla="*/ 223850 h 6858000"/>
              <a:gd name="connsiteX3" fmla="*/ 8056297 w 8056297"/>
              <a:gd name="connsiteY3" fmla="*/ 6587097 h 6858000"/>
              <a:gd name="connsiteX4" fmla="*/ 8056297 w 8056297"/>
              <a:gd name="connsiteY4" fmla="*/ 6858000 h 6858000"/>
              <a:gd name="connsiteX5" fmla="*/ 3114070 w 8056297"/>
              <a:gd name="connsiteY5" fmla="*/ 6858000 h 6858000"/>
              <a:gd name="connsiteX6" fmla="*/ 2935863 w 8056297"/>
              <a:gd name="connsiteY6" fmla="*/ 6807788 h 6858000"/>
              <a:gd name="connsiteX7" fmla="*/ 0 w 8056297"/>
              <a:gd name="connsiteY7" fmla="*/ 2811350 h 6858000"/>
              <a:gd name="connsiteX8" fmla="*/ 0 w 8056297"/>
              <a:gd name="connsiteY8" fmla="*/ 126445 h 6858000"/>
              <a:gd name="connsiteX9" fmla="*/ 0 w 8056297"/>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56297" h="6858000">
                <a:moveTo>
                  <a:pt x="0" y="0"/>
                </a:moveTo>
                <a:lnTo>
                  <a:pt x="8056297" y="0"/>
                </a:lnTo>
                <a:lnTo>
                  <a:pt x="8056297" y="223850"/>
                </a:lnTo>
                <a:cubicBezTo>
                  <a:pt x="8056297" y="1771667"/>
                  <a:pt x="8056297" y="3835422"/>
                  <a:pt x="8056297" y="6587097"/>
                </a:cubicBezTo>
                <a:lnTo>
                  <a:pt x="8056297" y="6858000"/>
                </a:lnTo>
                <a:lnTo>
                  <a:pt x="3114070" y="6858000"/>
                </a:lnTo>
                <a:lnTo>
                  <a:pt x="2935863" y="6807788"/>
                </a:lnTo>
                <a:cubicBezTo>
                  <a:pt x="1205245" y="6277787"/>
                  <a:pt x="0" y="4673939"/>
                  <a:pt x="0" y="2811350"/>
                </a:cubicBezTo>
                <a:cubicBezTo>
                  <a:pt x="0" y="2811350"/>
                  <a:pt x="0" y="2811350"/>
                  <a:pt x="0" y="12644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solidFill>
                  <a:schemeClr val="bg1"/>
                </a:solidFill>
              </a:defRPr>
            </a:lvl1pPr>
          </a:lstStyle>
          <a:p>
            <a:r>
              <a:rPr lang="en-US" noProof="0"/>
              <a:t>Modifiez le style du titre</a:t>
            </a:r>
          </a:p>
        </p:txBody>
      </p:sp>
      <p:sp>
        <p:nvSpPr>
          <p:cNvPr id="4" name="Picture Placeholder 48">
            <a:extLst>
              <a:ext uri="{FF2B5EF4-FFF2-40B4-BE49-F238E27FC236}">
                <a16:creationId xmlns:a16="http://schemas.microsoft.com/office/drawing/2014/main" id="{05499993-F978-482C-A7E3-2CC87A10A64C}"/>
              </a:ext>
            </a:extLst>
          </p:cNvPr>
          <p:cNvSpPr>
            <a:spLocks noGrp="1"/>
          </p:cNvSpPr>
          <p:nvPr>
            <p:ph type="pic" sz="quarter" idx="10"/>
          </p:nvPr>
        </p:nvSpPr>
        <p:spPr>
          <a:xfrm>
            <a:off x="396000" y="1440000"/>
            <a:ext cx="6300768" cy="2722563"/>
          </a:xfrm>
          <a:prstGeom prst="rect">
            <a:avLst/>
          </a:prstGeom>
        </p:spPr>
        <p:txBody>
          <a:bodyPr anchor="ctr"/>
          <a:lstStyle>
            <a:lvl1pPr algn="ctr">
              <a:defRPr/>
            </a:lvl1pPr>
          </a:lstStyle>
          <a:p>
            <a:r>
              <a:rPr lang="fr-FR"/>
              <a:t>Cliquez sur l'icône pour ajouter une image</a:t>
            </a:r>
            <a:endParaRPr lang="pt-PT"/>
          </a:p>
        </p:txBody>
      </p:sp>
      <p:sp>
        <p:nvSpPr>
          <p:cNvPr id="5" name="Text Placeholder 7">
            <a:extLst>
              <a:ext uri="{FF2B5EF4-FFF2-40B4-BE49-F238E27FC236}">
                <a16:creationId xmlns:a16="http://schemas.microsoft.com/office/drawing/2014/main" id="{1E479B03-68C5-41EA-83D5-E4DFFE8B219D}"/>
              </a:ext>
            </a:extLst>
          </p:cNvPr>
          <p:cNvSpPr>
            <a:spLocks noGrp="1"/>
          </p:cNvSpPr>
          <p:nvPr>
            <p:ph type="body" sz="quarter" idx="33" hasCustomPrompt="1"/>
          </p:nvPr>
        </p:nvSpPr>
        <p:spPr>
          <a:xfrm>
            <a:off x="2057400" y="4495800"/>
            <a:ext cx="4673456" cy="1957388"/>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1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6" name="Text Placeholder 7">
            <a:extLst>
              <a:ext uri="{FF2B5EF4-FFF2-40B4-BE49-F238E27FC236}">
                <a16:creationId xmlns:a16="http://schemas.microsoft.com/office/drawing/2014/main" id="{2E4AC362-34F9-4B4F-B3BC-BE19B9BEE42B}"/>
              </a:ext>
            </a:extLst>
          </p:cNvPr>
          <p:cNvSpPr>
            <a:spLocks noGrp="1"/>
          </p:cNvSpPr>
          <p:nvPr>
            <p:ph type="body" sz="quarter" idx="35" hasCustomPrompt="1"/>
          </p:nvPr>
        </p:nvSpPr>
        <p:spPr>
          <a:xfrm>
            <a:off x="8181521" y="1424119"/>
            <a:ext cx="3602492" cy="31055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accent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7" name="Picture Placeholder 48">
            <a:extLst>
              <a:ext uri="{FF2B5EF4-FFF2-40B4-BE49-F238E27FC236}">
                <a16:creationId xmlns:a16="http://schemas.microsoft.com/office/drawing/2014/main" id="{A5473A73-00C8-46E5-B3BB-C3A3CFA926F5}"/>
              </a:ext>
            </a:extLst>
          </p:cNvPr>
          <p:cNvSpPr>
            <a:spLocks noGrp="1"/>
          </p:cNvSpPr>
          <p:nvPr>
            <p:ph type="pic" sz="quarter" idx="36"/>
          </p:nvPr>
        </p:nvSpPr>
        <p:spPr>
          <a:xfrm>
            <a:off x="6851208" y="2611755"/>
            <a:ext cx="1635177" cy="3841433"/>
          </a:xfrm>
          <a:prstGeom prst="rect">
            <a:avLst/>
          </a:prstGeom>
        </p:spPr>
        <p:txBody>
          <a:bodyPr anchor="ctr"/>
          <a:lstStyle>
            <a:lvl1pPr algn="ctr">
              <a:defRPr/>
            </a:lvl1pPr>
          </a:lstStyle>
          <a:p>
            <a:r>
              <a:rPr lang="fr-FR"/>
              <a:t>Cliquez sur l'icône pour ajouter une image</a:t>
            </a:r>
            <a:endParaRPr lang="pt-PT"/>
          </a:p>
        </p:txBody>
      </p:sp>
      <p:sp>
        <p:nvSpPr>
          <p:cNvPr id="8" name="Espace réservé du texte 2">
            <a:extLst>
              <a:ext uri="{FF2B5EF4-FFF2-40B4-BE49-F238E27FC236}">
                <a16:creationId xmlns:a16="http://schemas.microsoft.com/office/drawing/2014/main" id="{E0290EEC-BB50-46CF-B806-EE9D50B84E63}"/>
              </a:ext>
            </a:extLst>
          </p:cNvPr>
          <p:cNvSpPr>
            <a:spLocks noGrp="1"/>
          </p:cNvSpPr>
          <p:nvPr>
            <p:ph type="body" sz="quarter" idx="37"/>
          </p:nvPr>
        </p:nvSpPr>
        <p:spPr>
          <a:xfrm>
            <a:off x="8181975" y="1811338"/>
            <a:ext cx="3746500" cy="4570412"/>
          </a:xfrm>
          <a:prstGeom prst="rect">
            <a:avLst/>
          </a:prstGeom>
        </p:spPr>
        <p:txBody>
          <a:bodyPr>
            <a:normAutofit/>
          </a:bodyPr>
          <a:lstStyle>
            <a:lvl1pPr>
              <a:defRPr sz="1400"/>
            </a:lvl1pPr>
            <a:lvl2pPr>
              <a:defRPr sz="1200"/>
            </a:lvl2pPr>
            <a:lvl3pPr>
              <a:defRPr sz="1100"/>
            </a:lvl3pPr>
            <a:lvl4pPr>
              <a:defRPr sz="1050"/>
            </a:lvl4pPr>
          </a:lstStyle>
          <a:p>
            <a:pPr lvl="0"/>
            <a:r>
              <a:rPr lang="fr-FR"/>
              <a:t>Cliquez pour 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2084800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noProof="0"/>
              <a:t>Modifiez le style du titre</a:t>
            </a:r>
          </a:p>
        </p:txBody>
      </p:sp>
      <p:sp>
        <p:nvSpPr>
          <p:cNvPr id="3" name="Picture Placeholder 17">
            <a:extLst>
              <a:ext uri="{FF2B5EF4-FFF2-40B4-BE49-F238E27FC236}">
                <a16:creationId xmlns:a16="http://schemas.microsoft.com/office/drawing/2014/main" id="{C8E0B656-36C5-49F3-9D0D-F16AB2D3E6B9}"/>
              </a:ext>
            </a:extLst>
          </p:cNvPr>
          <p:cNvSpPr>
            <a:spLocks noGrp="1"/>
          </p:cNvSpPr>
          <p:nvPr>
            <p:ph type="pic" sz="quarter" idx="38"/>
          </p:nvPr>
        </p:nvSpPr>
        <p:spPr>
          <a:xfrm>
            <a:off x="6240463" y="1440000"/>
            <a:ext cx="5951536" cy="4941750"/>
          </a:xfrm>
          <a:prstGeom prst="rect">
            <a:avLst/>
          </a:prstGeom>
          <a:noFill/>
        </p:spPr>
        <p:txBody>
          <a:bodyPr anchor="ctr"/>
          <a:lstStyle>
            <a:lvl1pPr algn="ctr">
              <a:defRPr/>
            </a:lvl1pPr>
          </a:lstStyle>
          <a:p>
            <a:r>
              <a:rPr lang="fr-FR"/>
              <a:t>Cliquez sur l'icône pour ajouter une image</a:t>
            </a:r>
            <a:endParaRPr lang="pt-PT"/>
          </a:p>
        </p:txBody>
      </p:sp>
      <p:sp>
        <p:nvSpPr>
          <p:cNvPr id="6" name="Espace réservé du texte 5">
            <a:extLst>
              <a:ext uri="{FF2B5EF4-FFF2-40B4-BE49-F238E27FC236}">
                <a16:creationId xmlns:a16="http://schemas.microsoft.com/office/drawing/2014/main" id="{0F0A9670-1251-4E87-8D28-67C68D5BCD1E}"/>
              </a:ext>
            </a:extLst>
          </p:cNvPr>
          <p:cNvSpPr>
            <a:spLocks noGrp="1"/>
          </p:cNvSpPr>
          <p:nvPr>
            <p:ph type="body" sz="quarter" idx="39" hasCustomPrompt="1"/>
          </p:nvPr>
        </p:nvSpPr>
        <p:spPr>
          <a:xfrm>
            <a:off x="395288" y="1440000"/>
            <a:ext cx="5700712" cy="4941750"/>
          </a:xfrm>
        </p:spPr>
        <p:txBody>
          <a:bodyPr/>
          <a:lstStyle>
            <a:lvl4pPr>
              <a:defRPr/>
            </a:lvl4pPr>
            <a:lvl5pPr marL="766762" indent="0">
              <a:buNone/>
              <a:defRPr/>
            </a:lvl5p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p:txBody>
      </p:sp>
    </p:spTree>
    <p:extLst>
      <p:ext uri="{BB962C8B-B14F-4D97-AF65-F5344CB8AC3E}">
        <p14:creationId xmlns:p14="http://schemas.microsoft.com/office/powerpoint/2010/main" val="2118893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4" name="Espace réservé du tableau 3">
            <a:extLst>
              <a:ext uri="{FF2B5EF4-FFF2-40B4-BE49-F238E27FC236}">
                <a16:creationId xmlns:a16="http://schemas.microsoft.com/office/drawing/2014/main" id="{9860F927-93AF-47E5-8D95-FF388D3BFC54}"/>
              </a:ext>
            </a:extLst>
          </p:cNvPr>
          <p:cNvSpPr>
            <a:spLocks noGrp="1"/>
          </p:cNvSpPr>
          <p:nvPr>
            <p:ph type="tbl" sz="quarter" idx="10"/>
          </p:nvPr>
        </p:nvSpPr>
        <p:spPr>
          <a:xfrm>
            <a:off x="395288" y="2132856"/>
            <a:ext cx="11520487" cy="4248894"/>
          </a:xfrm>
        </p:spPr>
        <p:txBody>
          <a:bodyPr anchor="ctr"/>
          <a:lstStyle>
            <a:lvl1pPr algn="ctr">
              <a:defRPr/>
            </a:lvl1pPr>
          </a:lstStyle>
          <a:p>
            <a:r>
              <a:rPr lang="fr-FR"/>
              <a:t>Cliquez sur l'icône pour ajouter un tableau</a:t>
            </a:r>
            <a:endParaRPr lang="en-US"/>
          </a:p>
        </p:txBody>
      </p:sp>
      <p:sp>
        <p:nvSpPr>
          <p:cNvPr id="5" name="Espace réservé du texte 2">
            <a:extLst>
              <a:ext uri="{FF2B5EF4-FFF2-40B4-BE49-F238E27FC236}">
                <a16:creationId xmlns:a16="http://schemas.microsoft.com/office/drawing/2014/main" id="{59DE6943-EC89-42D3-AF34-E39DF0EB3649}"/>
              </a:ext>
            </a:extLst>
          </p:cNvPr>
          <p:cNvSpPr>
            <a:spLocks noGrp="1"/>
          </p:cNvSpPr>
          <p:nvPr>
            <p:ph type="body" idx="1" hasCustomPrompt="1"/>
          </p:nvPr>
        </p:nvSpPr>
        <p:spPr>
          <a:xfrm>
            <a:off x="395998" y="1440000"/>
            <a:ext cx="11519289" cy="692856"/>
          </a:xfrm>
        </p:spPr>
        <p:txBody>
          <a:bodyPr anchor="t"/>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1174015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harts with header">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1873622"/>
            <a:ext cx="5543550" cy="3571601"/>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4" name="Text Placeholder 29">
            <a:extLst>
              <a:ext uri="{FF2B5EF4-FFF2-40B4-BE49-F238E27FC236}">
                <a16:creationId xmlns:a16="http://schemas.microsoft.com/office/drawing/2014/main" id="{0167E05D-6E5A-4441-B4F7-9F3ADECD8C4A}"/>
              </a:ext>
            </a:extLst>
          </p:cNvPr>
          <p:cNvSpPr>
            <a:spLocks noGrp="1"/>
          </p:cNvSpPr>
          <p:nvPr>
            <p:ph type="body" sz="quarter" idx="41" hasCustomPrompt="1"/>
          </p:nvPr>
        </p:nvSpPr>
        <p:spPr>
          <a:xfrm>
            <a:off x="396000" y="5575682"/>
            <a:ext cx="5543551"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a:t>Click to insert text</a:t>
            </a:r>
          </a:p>
        </p:txBody>
      </p:sp>
      <p:sp>
        <p:nvSpPr>
          <p:cNvPr id="5" name="Text Placeholder 29">
            <a:extLst>
              <a:ext uri="{FF2B5EF4-FFF2-40B4-BE49-F238E27FC236}">
                <a16:creationId xmlns:a16="http://schemas.microsoft.com/office/drawing/2014/main" id="{A5AFC11C-9D23-437D-8241-6DBF1C7BE632}"/>
              </a:ext>
            </a:extLst>
          </p:cNvPr>
          <p:cNvSpPr>
            <a:spLocks noGrp="1"/>
          </p:cNvSpPr>
          <p:nvPr>
            <p:ph type="body" sz="quarter" idx="42" hasCustomPrompt="1"/>
          </p:nvPr>
        </p:nvSpPr>
        <p:spPr>
          <a:xfrm>
            <a:off x="6385098" y="5575682"/>
            <a:ext cx="5543550"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a:t>Click to insert text</a:t>
            </a:r>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1873622"/>
            <a:ext cx="5543550" cy="3571601"/>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2711879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hart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82696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harts icon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id="{9162841E-F4CB-4A51-BA03-656E76E9232F}"/>
              </a:ext>
            </a:extLst>
          </p:cNvPr>
          <p:cNvSpPr/>
          <p:nvPr/>
        </p:nvSpPr>
        <p:spPr>
          <a:xfrm>
            <a:off x="7298866"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id="{A789466F-BB37-460D-BA0C-63F4C8F06D11}"/>
              </a:ext>
            </a:extLst>
          </p:cNvPr>
          <p:cNvSpPr/>
          <p:nvPr/>
        </p:nvSpPr>
        <p:spPr>
          <a:xfrm>
            <a:off x="1309777"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4176690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Organization chart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Text Placeholder 7">
            <a:extLst>
              <a:ext uri="{FF2B5EF4-FFF2-40B4-BE49-F238E27FC236}">
                <a16:creationId xmlns:a16="http://schemas.microsoft.com/office/drawing/2014/main" id="{2B6352F5-5148-4872-A072-1895484AACFC}"/>
              </a:ext>
            </a:extLst>
          </p:cNvPr>
          <p:cNvSpPr>
            <a:spLocks noGrp="1"/>
          </p:cNvSpPr>
          <p:nvPr>
            <p:ph type="body" sz="quarter" idx="38" hasCustomPrompt="1"/>
          </p:nvPr>
        </p:nvSpPr>
        <p:spPr>
          <a:xfrm>
            <a:off x="813427" y="5589239"/>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4" name="Text Placeholder 7">
            <a:extLst>
              <a:ext uri="{FF2B5EF4-FFF2-40B4-BE49-F238E27FC236}">
                <a16:creationId xmlns:a16="http://schemas.microsoft.com/office/drawing/2014/main" id="{87D90589-56ED-4008-A8B0-F474E5791444}"/>
              </a:ext>
            </a:extLst>
          </p:cNvPr>
          <p:cNvSpPr>
            <a:spLocks noGrp="1"/>
          </p:cNvSpPr>
          <p:nvPr>
            <p:ph type="body" sz="quarter" idx="39" hasCustomPrompt="1"/>
          </p:nvPr>
        </p:nvSpPr>
        <p:spPr>
          <a:xfrm>
            <a:off x="2940841"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5" name="Text Placeholder 7">
            <a:extLst>
              <a:ext uri="{FF2B5EF4-FFF2-40B4-BE49-F238E27FC236}">
                <a16:creationId xmlns:a16="http://schemas.microsoft.com/office/drawing/2014/main" id="{7B89B690-4081-4A9A-A9A3-9307B3F49946}"/>
              </a:ext>
            </a:extLst>
          </p:cNvPr>
          <p:cNvSpPr>
            <a:spLocks noGrp="1"/>
          </p:cNvSpPr>
          <p:nvPr>
            <p:ph type="body" sz="quarter" idx="40" hasCustomPrompt="1"/>
          </p:nvPr>
        </p:nvSpPr>
        <p:spPr>
          <a:xfrm>
            <a:off x="5074150"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6" name="Text Placeholder 7">
            <a:extLst>
              <a:ext uri="{FF2B5EF4-FFF2-40B4-BE49-F238E27FC236}">
                <a16:creationId xmlns:a16="http://schemas.microsoft.com/office/drawing/2014/main" id="{F27398E3-A9C4-436A-A05C-9A9F0578339A}"/>
              </a:ext>
            </a:extLst>
          </p:cNvPr>
          <p:cNvSpPr>
            <a:spLocks noGrp="1"/>
          </p:cNvSpPr>
          <p:nvPr>
            <p:ph type="body" sz="quarter" idx="41" hasCustomPrompt="1"/>
          </p:nvPr>
        </p:nvSpPr>
        <p:spPr>
          <a:xfrm>
            <a:off x="7206877"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7" name="Text Placeholder 7">
            <a:extLst>
              <a:ext uri="{FF2B5EF4-FFF2-40B4-BE49-F238E27FC236}">
                <a16:creationId xmlns:a16="http://schemas.microsoft.com/office/drawing/2014/main" id="{4F46C3B3-FC7A-419F-A412-7AA44224C2F5}"/>
              </a:ext>
            </a:extLst>
          </p:cNvPr>
          <p:cNvSpPr>
            <a:spLocks noGrp="1"/>
          </p:cNvSpPr>
          <p:nvPr>
            <p:ph type="body" sz="quarter" idx="42" hasCustomPrompt="1"/>
          </p:nvPr>
        </p:nvSpPr>
        <p:spPr>
          <a:xfrm>
            <a:off x="9339603"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8" name="Text Placeholder 7">
            <a:extLst>
              <a:ext uri="{FF2B5EF4-FFF2-40B4-BE49-F238E27FC236}">
                <a16:creationId xmlns:a16="http://schemas.microsoft.com/office/drawing/2014/main" id="{2F71688D-9C32-4F31-A8AB-B52249BB76BB}"/>
              </a:ext>
            </a:extLst>
          </p:cNvPr>
          <p:cNvSpPr>
            <a:spLocks noGrp="1"/>
          </p:cNvSpPr>
          <p:nvPr>
            <p:ph type="body" sz="quarter" idx="37" hasCustomPrompt="1"/>
          </p:nvPr>
        </p:nvSpPr>
        <p:spPr>
          <a:xfrm>
            <a:off x="3794405" y="1814065"/>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
        <p:nvSpPr>
          <p:cNvPr id="9" name="Text Placeholder 7">
            <a:extLst>
              <a:ext uri="{FF2B5EF4-FFF2-40B4-BE49-F238E27FC236}">
                <a16:creationId xmlns:a16="http://schemas.microsoft.com/office/drawing/2014/main" id="{61E2B833-06BB-4D09-A227-FACCE09281E5}"/>
              </a:ext>
            </a:extLst>
          </p:cNvPr>
          <p:cNvSpPr>
            <a:spLocks noGrp="1"/>
          </p:cNvSpPr>
          <p:nvPr>
            <p:ph type="body" sz="quarter" idx="35" hasCustomPrompt="1"/>
          </p:nvPr>
        </p:nvSpPr>
        <p:spPr>
          <a:xfrm>
            <a:off x="6530709" y="3284983"/>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
        <p:nvSpPr>
          <p:cNvPr id="10" name="Rectangle 9">
            <a:extLst>
              <a:ext uri="{FF2B5EF4-FFF2-40B4-BE49-F238E27FC236}">
                <a16:creationId xmlns:a16="http://schemas.microsoft.com/office/drawing/2014/main" id="{1AAD4E89-6EDF-4A70-BBEF-BB42FE5BED46}"/>
              </a:ext>
            </a:extLst>
          </p:cNvPr>
          <p:cNvSpPr/>
          <p:nvPr/>
        </p:nvSpPr>
        <p:spPr>
          <a:xfrm>
            <a:off x="3736624" y="17728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1" name="Rectangle 10">
            <a:extLst>
              <a:ext uri="{FF2B5EF4-FFF2-40B4-BE49-F238E27FC236}">
                <a16:creationId xmlns:a16="http://schemas.microsoft.com/office/drawing/2014/main" id="{DE4DDCFC-0FAD-48A9-A73F-EDC6A14D2002}"/>
              </a:ext>
            </a:extLst>
          </p:cNvPr>
          <p:cNvSpPr/>
          <p:nvPr/>
        </p:nvSpPr>
        <p:spPr>
          <a:xfrm>
            <a:off x="6484493"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D18781D0-052D-40B3-BC35-26A8603210C0}"/>
              </a:ext>
            </a:extLst>
          </p:cNvPr>
          <p:cNvSpPr/>
          <p:nvPr/>
        </p:nvSpPr>
        <p:spPr>
          <a:xfrm>
            <a:off x="986465"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3" name="TextBox 16">
            <a:extLst>
              <a:ext uri="{FF2B5EF4-FFF2-40B4-BE49-F238E27FC236}">
                <a16:creationId xmlns:a16="http://schemas.microsoft.com/office/drawing/2014/main" id="{A22DE654-2EAB-481D-AC62-C125C8223E4E}"/>
              </a:ext>
            </a:extLst>
          </p:cNvPr>
          <p:cNvSpPr txBox="1"/>
          <p:nvPr/>
        </p:nvSpPr>
        <p:spPr>
          <a:xfrm>
            <a:off x="1030020" y="3567965"/>
            <a:ext cx="1239750" cy="510909"/>
          </a:xfrm>
          <a:prstGeom prst="rect">
            <a:avLst/>
          </a:prstGeom>
          <a:noFill/>
        </p:spPr>
        <p:txBody>
          <a:bodyPr wrap="square" rtlCol="0">
            <a:spAutoFit/>
          </a:bodyPr>
          <a:lstStyle/>
          <a:p>
            <a:pPr algn="r">
              <a:lnSpc>
                <a:spcPct val="85000"/>
              </a:lnSpc>
            </a:pPr>
            <a:r>
              <a:rPr lang="en-US" sz="1600" b="1" kern="0">
                <a:solidFill>
                  <a:schemeClr val="bg1"/>
                </a:solidFill>
                <a:latin typeface="+mj-lt"/>
                <a:ea typeface="Georgia" charset="0"/>
                <a:cs typeface="Georgia" charset="0"/>
                <a:sym typeface="Arial"/>
              </a:rPr>
              <a:t>Group Name</a:t>
            </a:r>
          </a:p>
        </p:txBody>
      </p:sp>
      <p:cxnSp>
        <p:nvCxnSpPr>
          <p:cNvPr id="14" name="Straight Connector 18">
            <a:extLst>
              <a:ext uri="{FF2B5EF4-FFF2-40B4-BE49-F238E27FC236}">
                <a16:creationId xmlns:a16="http://schemas.microsoft.com/office/drawing/2014/main" id="{03F96919-C38F-4D19-9534-87F8E2553C0D}"/>
              </a:ext>
            </a:extLst>
          </p:cNvPr>
          <p:cNvCxnSpPr>
            <a:cxnSpLocks/>
          </p:cNvCxnSpPr>
          <p:nvPr/>
        </p:nvCxnSpPr>
        <p:spPr>
          <a:xfrm>
            <a:off x="4514485"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9">
            <a:extLst>
              <a:ext uri="{FF2B5EF4-FFF2-40B4-BE49-F238E27FC236}">
                <a16:creationId xmlns:a16="http://schemas.microsoft.com/office/drawing/2014/main" id="{C913D4B3-E1C4-4923-B061-1747A7034EC8}"/>
              </a:ext>
            </a:extLst>
          </p:cNvPr>
          <p:cNvCxnSpPr>
            <a:cxnSpLocks/>
          </p:cNvCxnSpPr>
          <p:nvPr/>
        </p:nvCxnSpPr>
        <p:spPr>
          <a:xfrm>
            <a:off x="7250789"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20">
            <a:extLst>
              <a:ext uri="{FF2B5EF4-FFF2-40B4-BE49-F238E27FC236}">
                <a16:creationId xmlns:a16="http://schemas.microsoft.com/office/drawing/2014/main" id="{6A86BAFE-E7F7-43EC-A56E-2E16522B7B1D}"/>
              </a:ext>
            </a:extLst>
          </p:cNvPr>
          <p:cNvCxnSpPr>
            <a:cxnSpLocks/>
          </p:cNvCxnSpPr>
          <p:nvPr/>
        </p:nvCxnSpPr>
        <p:spPr>
          <a:xfrm>
            <a:off x="6026653" y="3860353"/>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21">
            <a:extLst>
              <a:ext uri="{FF2B5EF4-FFF2-40B4-BE49-F238E27FC236}">
                <a16:creationId xmlns:a16="http://schemas.microsoft.com/office/drawing/2014/main" id="{01037AFB-4A9C-44BC-A8D6-388F08B08F95}"/>
              </a:ext>
            </a:extLst>
          </p:cNvPr>
          <p:cNvCxnSpPr>
            <a:cxnSpLocks/>
          </p:cNvCxnSpPr>
          <p:nvPr/>
        </p:nvCxnSpPr>
        <p:spPr>
          <a:xfrm>
            <a:off x="2858301" y="4509119"/>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8" name="Straight Connector 27">
            <a:extLst>
              <a:ext uri="{FF2B5EF4-FFF2-40B4-BE49-F238E27FC236}">
                <a16:creationId xmlns:a16="http://schemas.microsoft.com/office/drawing/2014/main" id="{417B504E-09A8-4617-83C4-405FEEE279A2}"/>
              </a:ext>
            </a:extLst>
          </p:cNvPr>
          <p:cNvCxnSpPr>
            <a:cxnSpLocks/>
          </p:cNvCxnSpPr>
          <p:nvPr/>
        </p:nvCxnSpPr>
        <p:spPr>
          <a:xfrm>
            <a:off x="1759131" y="5082801"/>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9" name="Straight Connector 28">
            <a:extLst>
              <a:ext uri="{FF2B5EF4-FFF2-40B4-BE49-F238E27FC236}">
                <a16:creationId xmlns:a16="http://schemas.microsoft.com/office/drawing/2014/main" id="{0D79BD2B-E655-4613-ABE1-A5309841EE4C}"/>
              </a:ext>
            </a:extLst>
          </p:cNvPr>
          <p:cNvCxnSpPr>
            <a:cxnSpLocks/>
          </p:cNvCxnSpPr>
          <p:nvPr/>
        </p:nvCxnSpPr>
        <p:spPr>
          <a:xfrm>
            <a:off x="1778367" y="508508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0" name="Straight Connector 29">
            <a:extLst>
              <a:ext uri="{FF2B5EF4-FFF2-40B4-BE49-F238E27FC236}">
                <a16:creationId xmlns:a16="http://schemas.microsoft.com/office/drawing/2014/main" id="{819C2236-70D5-4D77-A0B5-DC54E24F4214}"/>
              </a:ext>
            </a:extLst>
          </p:cNvPr>
          <p:cNvCxnSpPr>
            <a:cxnSpLocks/>
          </p:cNvCxnSpPr>
          <p:nvPr/>
        </p:nvCxnSpPr>
        <p:spPr>
          <a:xfrm>
            <a:off x="3911094"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1" name="Straight Connector 30">
            <a:extLst>
              <a:ext uri="{FF2B5EF4-FFF2-40B4-BE49-F238E27FC236}">
                <a16:creationId xmlns:a16="http://schemas.microsoft.com/office/drawing/2014/main" id="{6FCC22BF-B0B7-4584-AC77-5BD1C2F56495}"/>
              </a:ext>
            </a:extLst>
          </p:cNvPr>
          <p:cNvCxnSpPr>
            <a:cxnSpLocks/>
          </p:cNvCxnSpPr>
          <p:nvPr/>
        </p:nvCxnSpPr>
        <p:spPr>
          <a:xfrm>
            <a:off x="6043821"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2" name="Straight Connector 31">
            <a:extLst>
              <a:ext uri="{FF2B5EF4-FFF2-40B4-BE49-F238E27FC236}">
                <a16:creationId xmlns:a16="http://schemas.microsoft.com/office/drawing/2014/main" id="{A5B92A7E-D290-43BE-B101-30F03CF2FDFA}"/>
              </a:ext>
            </a:extLst>
          </p:cNvPr>
          <p:cNvCxnSpPr>
            <a:cxnSpLocks/>
          </p:cNvCxnSpPr>
          <p:nvPr/>
        </p:nvCxnSpPr>
        <p:spPr>
          <a:xfrm>
            <a:off x="8176548"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3" name="Straight Connector 32">
            <a:extLst>
              <a:ext uri="{FF2B5EF4-FFF2-40B4-BE49-F238E27FC236}">
                <a16:creationId xmlns:a16="http://schemas.microsoft.com/office/drawing/2014/main" id="{ED430A27-E68E-4449-B824-1E940DA626B3}"/>
              </a:ext>
            </a:extLst>
          </p:cNvPr>
          <p:cNvCxnSpPr>
            <a:cxnSpLocks/>
          </p:cNvCxnSpPr>
          <p:nvPr/>
        </p:nvCxnSpPr>
        <p:spPr>
          <a:xfrm>
            <a:off x="10325943" y="5075658"/>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24" name="Text Placeholder 7">
            <a:extLst>
              <a:ext uri="{FF2B5EF4-FFF2-40B4-BE49-F238E27FC236}">
                <a16:creationId xmlns:a16="http://schemas.microsoft.com/office/drawing/2014/main" id="{B38E983C-FDA7-4D08-B09F-02AAEB6D7E5E}"/>
              </a:ext>
            </a:extLst>
          </p:cNvPr>
          <p:cNvSpPr>
            <a:spLocks noGrp="1"/>
          </p:cNvSpPr>
          <p:nvPr>
            <p:ph type="body" sz="quarter" idx="32" hasCustomPrompt="1"/>
          </p:nvPr>
        </p:nvSpPr>
        <p:spPr>
          <a:xfrm>
            <a:off x="5304183" y="19477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5" name="Text Placeholder 7">
            <a:extLst>
              <a:ext uri="{FF2B5EF4-FFF2-40B4-BE49-F238E27FC236}">
                <a16:creationId xmlns:a16="http://schemas.microsoft.com/office/drawing/2014/main" id="{C71E674F-BDEA-4196-90AD-426564B04521}"/>
              </a:ext>
            </a:extLst>
          </p:cNvPr>
          <p:cNvSpPr>
            <a:spLocks noGrp="1"/>
          </p:cNvSpPr>
          <p:nvPr>
            <p:ph type="body" sz="quarter" idx="33" hasCustomPrompt="1"/>
          </p:nvPr>
        </p:nvSpPr>
        <p:spPr>
          <a:xfrm>
            <a:off x="253851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6" name="Text Placeholder 7">
            <a:extLst>
              <a:ext uri="{FF2B5EF4-FFF2-40B4-BE49-F238E27FC236}">
                <a16:creationId xmlns:a16="http://schemas.microsoft.com/office/drawing/2014/main" id="{C2EE0D59-678E-44D0-8754-5A7E6662D503}"/>
              </a:ext>
            </a:extLst>
          </p:cNvPr>
          <p:cNvSpPr>
            <a:spLocks noGrp="1"/>
          </p:cNvSpPr>
          <p:nvPr>
            <p:ph type="body" sz="quarter" idx="34" hasCustomPrompt="1"/>
          </p:nvPr>
        </p:nvSpPr>
        <p:spPr>
          <a:xfrm>
            <a:off x="804329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7" name="Text Placeholder 7">
            <a:extLst>
              <a:ext uri="{FF2B5EF4-FFF2-40B4-BE49-F238E27FC236}">
                <a16:creationId xmlns:a16="http://schemas.microsoft.com/office/drawing/2014/main" id="{0BA6AC28-95EF-47B5-9BC8-E814708DAAFA}"/>
              </a:ext>
            </a:extLst>
          </p:cNvPr>
          <p:cNvSpPr>
            <a:spLocks noGrp="1"/>
          </p:cNvSpPr>
          <p:nvPr>
            <p:ph type="body" sz="quarter" idx="36" hasCustomPrompt="1"/>
          </p:nvPr>
        </p:nvSpPr>
        <p:spPr>
          <a:xfrm>
            <a:off x="1027740" y="3284090"/>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Tree>
    <p:extLst>
      <p:ext uri="{BB962C8B-B14F-4D97-AF65-F5344CB8AC3E}">
        <p14:creationId xmlns:p14="http://schemas.microsoft.com/office/powerpoint/2010/main" val="40543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xt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lvl1pPr>
              <a:defRPr/>
            </a:lvl1pPr>
          </a:lstStyle>
          <a:p>
            <a:r>
              <a:rPr lang="en-US" noProof="0"/>
              <a:t>Modifiez le style du titre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276872"/>
            <a:ext cx="11520000" cy="4095128"/>
          </a:xfrm>
        </p:spPr>
        <p:txBody>
          <a:bodyPr/>
          <a:lstStyle/>
          <a:p>
            <a:pPr lvl="0"/>
            <a:r>
              <a:rPr lang="en-US" noProof="0"/>
              <a:t>Modifier les styles du </a:t>
            </a:r>
            <a:r>
              <a:rPr lang="en-US" noProof="0" err="1"/>
              <a:t>texte</a:t>
            </a:r>
            <a:r>
              <a:rPr lang="en-US" noProof="0"/>
              <a:t> du masque</a:t>
            </a:r>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sp>
        <p:nvSpPr>
          <p:cNvPr id="5" name="Espace réservé du texte 2">
            <a:extLst>
              <a:ext uri="{FF2B5EF4-FFF2-40B4-BE49-F238E27FC236}">
                <a16:creationId xmlns:a16="http://schemas.microsoft.com/office/drawing/2014/main" id="{90BF571A-F98D-4B04-B0C7-2AD4346DCCCC}"/>
              </a:ext>
            </a:extLst>
          </p:cNvPr>
          <p:cNvSpPr>
            <a:spLocks noGrp="1"/>
          </p:cNvSpPr>
          <p:nvPr>
            <p:ph type="body" idx="1" hasCustomPrompt="1"/>
          </p:nvPr>
        </p:nvSpPr>
        <p:spPr>
          <a:xfrm>
            <a:off x="395998" y="1440000"/>
            <a:ext cx="11519289" cy="692856"/>
          </a:xfrm>
        </p:spPr>
        <p:txBody>
          <a:bodyPr anchor="t"/>
          <a:lstStyle>
            <a:lvl1pPr marL="0" indent="0" algn="l">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a:t>
            </a:r>
            <a:r>
              <a:rPr lang="en-US" noProof="0" err="1"/>
              <a:t>texte</a:t>
            </a:r>
            <a:r>
              <a:rPr lang="en-US" noProof="0"/>
              <a:t> du masque</a:t>
            </a:r>
          </a:p>
        </p:txBody>
      </p:sp>
    </p:spTree>
    <p:extLst>
      <p:ext uri="{BB962C8B-B14F-4D97-AF65-F5344CB8AC3E}">
        <p14:creationId xmlns:p14="http://schemas.microsoft.com/office/powerpoint/2010/main" val="2420506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with shape 6">
    <p:spTree>
      <p:nvGrpSpPr>
        <p:cNvPr id="1" name=""/>
        <p:cNvGrpSpPr/>
        <p:nvPr/>
      </p:nvGrpSpPr>
      <p:grpSpPr>
        <a:xfrm>
          <a:off x="0" y="0"/>
          <a:ext cx="0" cy="0"/>
          <a:chOff x="0" y="0"/>
          <a:chExt cx="0" cy="0"/>
        </a:xfrm>
      </p:grpSpPr>
      <p:sp>
        <p:nvSpPr>
          <p:cNvPr id="9" name="Freeform 10">
            <a:extLst>
              <a:ext uri="{FF2B5EF4-FFF2-40B4-BE49-F238E27FC236}">
                <a16:creationId xmlns:a16="http://schemas.microsoft.com/office/drawing/2014/main" id="{864CE6E5-A4BC-441C-AA47-9924021C2BBA}"/>
              </a:ext>
            </a:extLst>
          </p:cNvPr>
          <p:cNvSpPr>
            <a:spLocks/>
          </p:cNvSpPr>
          <p:nvPr/>
        </p:nvSpPr>
        <p:spPr bwMode="auto">
          <a:xfrm>
            <a:off x="0" y="0"/>
            <a:ext cx="4191000" cy="6799548"/>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49">
            <a:extLst>
              <a:ext uri="{FF2B5EF4-FFF2-40B4-BE49-F238E27FC236}">
                <a16:creationId xmlns:a16="http://schemas.microsoft.com/office/drawing/2014/main" id="{A9693E6A-90D9-4C93-BF94-8E82C4BE65F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590800" y="1441812"/>
            <a:ext cx="2971800" cy="5011222"/>
          </a:xfrm>
          <a:prstGeom prst="rect">
            <a:avLst/>
          </a:prstGeom>
        </p:spPr>
      </p:pic>
      <p:sp>
        <p:nvSpPr>
          <p:cNvPr id="7" name="Text Placeholder 7">
            <a:extLst>
              <a:ext uri="{FF2B5EF4-FFF2-40B4-BE49-F238E27FC236}">
                <a16:creationId xmlns:a16="http://schemas.microsoft.com/office/drawing/2014/main" id="{66EFA0DE-0814-4F2F-957C-1DADE549A27B}"/>
              </a:ext>
            </a:extLst>
          </p:cNvPr>
          <p:cNvSpPr>
            <a:spLocks noGrp="1"/>
          </p:cNvSpPr>
          <p:nvPr>
            <p:ph type="body" sz="quarter" idx="32" hasCustomPrompt="1"/>
          </p:nvPr>
        </p:nvSpPr>
        <p:spPr>
          <a:xfrm>
            <a:off x="408836" y="1382131"/>
            <a:ext cx="3373328" cy="246221"/>
          </a:xfrm>
          <a:prstGeom prst="rect">
            <a:avLst/>
          </a:prstGeom>
        </p:spPr>
        <p:txBody>
          <a:bodyPr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8" name="Text Placeholder 7">
            <a:extLst>
              <a:ext uri="{FF2B5EF4-FFF2-40B4-BE49-F238E27FC236}">
                <a16:creationId xmlns:a16="http://schemas.microsoft.com/office/drawing/2014/main" id="{3B51C64A-1536-4556-9BD8-D4EDFB6DA4AB}"/>
              </a:ext>
            </a:extLst>
          </p:cNvPr>
          <p:cNvSpPr>
            <a:spLocks noGrp="1"/>
          </p:cNvSpPr>
          <p:nvPr>
            <p:ph type="body" sz="quarter" idx="33" hasCustomPrompt="1"/>
          </p:nvPr>
        </p:nvSpPr>
        <p:spPr>
          <a:xfrm>
            <a:off x="408836" y="1890131"/>
            <a:ext cx="2079721"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2" name="Title 1"/>
          <p:cNvSpPr>
            <a:spLocks noGrp="1"/>
          </p:cNvSpPr>
          <p:nvPr>
            <p:ph type="title" hasCustomPrompt="1"/>
          </p:nvPr>
        </p:nvSpPr>
        <p:spPr/>
        <p:txBody>
          <a:bodyPr/>
          <a:lstStyle>
            <a:lvl1pPr>
              <a:defRPr>
                <a:solidFill>
                  <a:schemeClr val="bg1"/>
                </a:solidFill>
              </a:defRPr>
            </a:lvl1pPr>
          </a:lstStyle>
          <a:p>
            <a:r>
              <a:rPr lang="en-US" noProof="0"/>
              <a:t>Modifiez le style du titre</a:t>
            </a:r>
          </a:p>
        </p:txBody>
      </p:sp>
      <p:sp>
        <p:nvSpPr>
          <p:cNvPr id="10" name="Espace réservé du texte 9">
            <a:extLst>
              <a:ext uri="{FF2B5EF4-FFF2-40B4-BE49-F238E27FC236}">
                <a16:creationId xmlns:a16="http://schemas.microsoft.com/office/drawing/2014/main" id="{37EDD487-2CB6-4B80-BCA4-0B2C451F52F6}"/>
              </a:ext>
            </a:extLst>
          </p:cNvPr>
          <p:cNvSpPr>
            <a:spLocks noGrp="1"/>
          </p:cNvSpPr>
          <p:nvPr>
            <p:ph type="body" sz="quarter" idx="34" hasCustomPrompt="1"/>
          </p:nvPr>
        </p:nvSpPr>
        <p:spPr>
          <a:xfrm>
            <a:off x="6096000" y="1425556"/>
            <a:ext cx="5819775" cy="4940152"/>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Tree>
    <p:extLst>
      <p:ext uri="{BB962C8B-B14F-4D97-AF65-F5344CB8AC3E}">
        <p14:creationId xmlns:p14="http://schemas.microsoft.com/office/powerpoint/2010/main" val="484337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9875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B72EF6-6F89-49F9-9ED7-C0D12EC65F3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1FA5185-540B-4E80-9B06-FE7272E02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06AF517-3A47-48C1-B360-006D2637E876}"/>
              </a:ext>
            </a:extLst>
          </p:cNvPr>
          <p:cNvSpPr>
            <a:spLocks noGrp="1"/>
          </p:cNvSpPr>
          <p:nvPr>
            <p:ph type="dt" sz="half" idx="10"/>
          </p:nvPr>
        </p:nvSpPr>
        <p:spPr/>
        <p:txBody>
          <a:bodyPr/>
          <a:lstStyle/>
          <a:p>
            <a:fld id="{D909148D-0B5C-4F97-AFE3-C31D24563434}" type="datetimeFigureOut">
              <a:rPr lang="fr-FR" smtClean="0"/>
              <a:t>29/11/2022</a:t>
            </a:fld>
            <a:endParaRPr lang="fr-FR"/>
          </a:p>
        </p:txBody>
      </p:sp>
      <p:sp>
        <p:nvSpPr>
          <p:cNvPr id="5" name="Espace réservé du pied de page 4">
            <a:extLst>
              <a:ext uri="{FF2B5EF4-FFF2-40B4-BE49-F238E27FC236}">
                <a16:creationId xmlns:a16="http://schemas.microsoft.com/office/drawing/2014/main" id="{81DE0F36-0B38-4BBF-907E-7C3C89C2452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185FB4-A839-4F1B-9700-41856302B7D1}"/>
              </a:ext>
            </a:extLst>
          </p:cNvPr>
          <p:cNvSpPr>
            <a:spLocks noGrp="1"/>
          </p:cNvSpPr>
          <p:nvPr>
            <p:ph type="sldNum" sz="quarter" idx="12"/>
          </p:nvPr>
        </p:nvSpPr>
        <p:spPr/>
        <p:txBody>
          <a:bodyPr/>
          <a:lstStyle/>
          <a:p>
            <a:fld id="{5F84A9C2-2AC2-412C-B484-A9354C7036A0}" type="slidenum">
              <a:rPr lang="fr-FR" smtClean="0"/>
              <a:t>‹N°›</a:t>
            </a:fld>
            <a:endParaRPr lang="fr-FR"/>
          </a:p>
        </p:txBody>
      </p:sp>
    </p:spTree>
    <p:extLst>
      <p:ext uri="{BB962C8B-B14F-4D97-AF65-F5344CB8AC3E}">
        <p14:creationId xmlns:p14="http://schemas.microsoft.com/office/powerpoint/2010/main" val="3782797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ver1">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1590" name="Picture 158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a:t>Subtitle</a:t>
            </a:r>
          </a:p>
        </p:txBody>
      </p:sp>
    </p:spTree>
    <p:extLst>
      <p:ext uri="{BB962C8B-B14F-4D97-AF65-F5344CB8AC3E}">
        <p14:creationId xmlns:p14="http://schemas.microsoft.com/office/powerpoint/2010/main" val="2799295560"/>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ver2">
    <p:bg>
      <p:bgPr>
        <a:solidFill>
          <a:schemeClr val="bg1"/>
        </a:solidFill>
        <a:effectLst/>
      </p:bgPr>
    </p:bg>
    <p:spTree>
      <p:nvGrpSpPr>
        <p:cNvPr id="1" name=""/>
        <p:cNvGrpSpPr/>
        <p:nvPr/>
      </p:nvGrpSpPr>
      <p:grpSpPr>
        <a:xfrm>
          <a:off x="0" y="0"/>
          <a:ext cx="0" cy="0"/>
          <a:chOff x="0" y="0"/>
          <a:chExt cx="0" cy="0"/>
        </a:xfrm>
      </p:grpSpPr>
      <p:sp>
        <p:nvSpPr>
          <p:cNvPr id="13" name="Freeform 12"/>
          <p:cNvSpPr/>
          <p:nvPr/>
        </p:nvSpPr>
        <p:spPr>
          <a:xfrm>
            <a:off x="0" y="0"/>
            <a:ext cx="6759210" cy="4518977"/>
          </a:xfrm>
          <a:custGeom>
            <a:avLst/>
            <a:gdLst>
              <a:gd name="connsiteX0" fmla="*/ 0 w 6759210"/>
              <a:gd name="connsiteY0" fmla="*/ 0 h 4518977"/>
              <a:gd name="connsiteX1" fmla="*/ 6759210 w 6759210"/>
              <a:gd name="connsiteY1" fmla="*/ 0 h 4518977"/>
              <a:gd name="connsiteX2" fmla="*/ 6756415 w 6759210"/>
              <a:gd name="connsiteY2" fmla="*/ 16666 h 4518977"/>
              <a:gd name="connsiteX3" fmla="*/ 6372387 w 6759210"/>
              <a:gd name="connsiteY3" fmla="*/ 2306550 h 4518977"/>
              <a:gd name="connsiteX4" fmla="*/ 3762973 w 6759210"/>
              <a:gd name="connsiteY4" fmla="*/ 4518977 h 4518977"/>
              <a:gd name="connsiteX5" fmla="*/ 339369 w 6759210"/>
              <a:gd name="connsiteY5" fmla="*/ 4518977 h 4518977"/>
              <a:gd name="connsiteX6" fmla="*/ 0 w 6759210"/>
              <a:gd name="connsiteY6" fmla="*/ 4518977 h 4518977"/>
              <a:gd name="connsiteX7" fmla="*/ 0 w 6759210"/>
              <a:gd name="connsiteY7" fmla="*/ 0 h 451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9210" h="4518977">
                <a:moveTo>
                  <a:pt x="0" y="0"/>
                </a:moveTo>
                <a:lnTo>
                  <a:pt x="6759210" y="0"/>
                </a:lnTo>
                <a:lnTo>
                  <a:pt x="6756415" y="16666"/>
                </a:lnTo>
                <a:cubicBezTo>
                  <a:pt x="6686854" y="431442"/>
                  <a:pt x="6569700" y="1130011"/>
                  <a:pt x="6372387" y="2306550"/>
                </a:cubicBezTo>
                <a:cubicBezTo>
                  <a:pt x="6162872" y="3588428"/>
                  <a:pt x="5058156" y="4518977"/>
                  <a:pt x="3762973" y="4518977"/>
                </a:cubicBezTo>
                <a:cubicBezTo>
                  <a:pt x="3762973" y="4518977"/>
                  <a:pt x="3762973" y="4518977"/>
                  <a:pt x="339369" y="4518977"/>
                </a:cubicBezTo>
                <a:lnTo>
                  <a:pt x="0" y="451897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itle 1"/>
          <p:cNvSpPr>
            <a:spLocks noGrp="1"/>
          </p:cNvSpPr>
          <p:nvPr>
            <p:ph type="ctrTitle" hasCustomPrompt="1"/>
          </p:nvPr>
        </p:nvSpPr>
        <p:spPr>
          <a:xfrm>
            <a:off x="407988" y="144374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a:t>Title of Presentation</a:t>
            </a:r>
          </a:p>
        </p:txBody>
      </p:sp>
      <p:sp>
        <p:nvSpPr>
          <p:cNvPr id="17" name="Subtitle 2"/>
          <p:cNvSpPr>
            <a:spLocks noGrp="1"/>
          </p:cNvSpPr>
          <p:nvPr>
            <p:ph type="subTitle" idx="1" hasCustomPrompt="1"/>
          </p:nvPr>
        </p:nvSpPr>
        <p:spPr>
          <a:xfrm>
            <a:off x="407988" y="235814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pic>
        <p:nvPicPr>
          <p:cNvPr id="11" name="Picture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131838" y="777924"/>
            <a:ext cx="5321672" cy="5770487"/>
          </a:xfrm>
          <a:prstGeom prst="rect">
            <a:avLst/>
          </a:prstGeom>
        </p:spPr>
      </p:pic>
    </p:spTree>
    <p:extLst>
      <p:ext uri="{BB962C8B-B14F-4D97-AF65-F5344CB8AC3E}">
        <p14:creationId xmlns:p14="http://schemas.microsoft.com/office/powerpoint/2010/main" val="374450021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ver3">
    <p:spTree>
      <p:nvGrpSpPr>
        <p:cNvPr id="1" name=""/>
        <p:cNvGrpSpPr/>
        <p:nvPr/>
      </p:nvGrpSpPr>
      <p:grpSpPr>
        <a:xfrm>
          <a:off x="0" y="0"/>
          <a:ext cx="0" cy="0"/>
          <a:chOff x="0" y="0"/>
          <a:chExt cx="0" cy="0"/>
        </a:xfrm>
      </p:grpSpPr>
      <p:sp>
        <p:nvSpPr>
          <p:cNvPr id="8" name="Freeform 7"/>
          <p:cNvSpPr/>
          <p:nvPr/>
        </p:nvSpPr>
        <p:spPr>
          <a:xfrm>
            <a:off x="6553200" y="1"/>
            <a:ext cx="5638800" cy="5355237"/>
          </a:xfrm>
          <a:custGeom>
            <a:avLst/>
            <a:gdLst>
              <a:gd name="connsiteX0" fmla="*/ 0 w 5638800"/>
              <a:gd name="connsiteY0" fmla="*/ 0 h 5355237"/>
              <a:gd name="connsiteX1" fmla="*/ 5638800 w 5638800"/>
              <a:gd name="connsiteY1" fmla="*/ 0 h 5355237"/>
              <a:gd name="connsiteX2" fmla="*/ 5638800 w 5638800"/>
              <a:gd name="connsiteY2" fmla="*/ 262266 h 5355237"/>
              <a:gd name="connsiteX3" fmla="*/ 5638800 w 5638800"/>
              <a:gd name="connsiteY3" fmla="*/ 4904579 h 5355237"/>
              <a:gd name="connsiteX4" fmla="*/ 0 w 5638800"/>
              <a:gd name="connsiteY4" fmla="*/ 3724580 h 5355237"/>
              <a:gd name="connsiteX5" fmla="*/ 0 w 5638800"/>
              <a:gd name="connsiteY5" fmla="*/ 298668 h 5355237"/>
              <a:gd name="connsiteX6" fmla="*/ 0 w 5638800"/>
              <a:gd name="connsiteY6" fmla="*/ 0 h 535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8800" h="5355237">
                <a:moveTo>
                  <a:pt x="0" y="0"/>
                </a:moveTo>
                <a:lnTo>
                  <a:pt x="5638800" y="0"/>
                </a:lnTo>
                <a:lnTo>
                  <a:pt x="5638800" y="262266"/>
                </a:lnTo>
                <a:cubicBezTo>
                  <a:pt x="5638800" y="4904579"/>
                  <a:pt x="5638800" y="4904579"/>
                  <a:pt x="5638800" y="4904579"/>
                </a:cubicBezTo>
                <a:cubicBezTo>
                  <a:pt x="4971047" y="5074669"/>
                  <a:pt x="0" y="6329082"/>
                  <a:pt x="0" y="3724580"/>
                </a:cubicBezTo>
                <a:cubicBezTo>
                  <a:pt x="0" y="2292104"/>
                  <a:pt x="0" y="1172982"/>
                  <a:pt x="0" y="298668"/>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ctrTitle" hasCustomPrompt="1"/>
          </p:nvPr>
        </p:nvSpPr>
        <p:spPr>
          <a:xfrm>
            <a:off x="6792932" y="8382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a:t>Title of Presentation</a:t>
            </a:r>
          </a:p>
        </p:txBody>
      </p:sp>
      <p:sp>
        <p:nvSpPr>
          <p:cNvPr id="17" name="Subtitle 2"/>
          <p:cNvSpPr>
            <a:spLocks noGrp="1"/>
          </p:cNvSpPr>
          <p:nvPr>
            <p:ph type="subTitle" idx="1" hasCustomPrompt="1"/>
          </p:nvPr>
        </p:nvSpPr>
        <p:spPr>
          <a:xfrm>
            <a:off x="6792932" y="17526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82751" y="1337969"/>
            <a:ext cx="5777031" cy="5187667"/>
          </a:xfrm>
          <a:prstGeom prst="rect">
            <a:avLst/>
          </a:prstGeom>
        </p:spPr>
      </p:pic>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304394367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ver4">
    <p:spTree>
      <p:nvGrpSpPr>
        <p:cNvPr id="1" name=""/>
        <p:cNvGrpSpPr/>
        <p:nvPr/>
      </p:nvGrpSpPr>
      <p:grpSpPr>
        <a:xfrm>
          <a:off x="0" y="0"/>
          <a:ext cx="0" cy="0"/>
          <a:chOff x="0" y="0"/>
          <a:chExt cx="0" cy="0"/>
        </a:xfrm>
      </p:grpSpPr>
      <p:sp>
        <p:nvSpPr>
          <p:cNvPr id="9" name="Freeform 8"/>
          <p:cNvSpPr/>
          <p:nvPr/>
        </p:nvSpPr>
        <p:spPr>
          <a:xfrm>
            <a:off x="2" y="0"/>
            <a:ext cx="9973295" cy="4193362"/>
          </a:xfrm>
          <a:custGeom>
            <a:avLst/>
            <a:gdLst>
              <a:gd name="connsiteX0" fmla="*/ 0 w 9973295"/>
              <a:gd name="connsiteY0" fmla="*/ 0 h 4193362"/>
              <a:gd name="connsiteX1" fmla="*/ 9912010 w 9973295"/>
              <a:gd name="connsiteY1" fmla="*/ 0 h 4193362"/>
              <a:gd name="connsiteX2" fmla="*/ 9927053 w 9973295"/>
              <a:gd name="connsiteY2" fmla="*/ 149768 h 4193362"/>
              <a:gd name="connsiteX3" fmla="*/ 7984937 w 9973295"/>
              <a:gd name="connsiteY3" fmla="*/ 4193362 h 4193362"/>
              <a:gd name="connsiteX4" fmla="*/ 0 w 9973295"/>
              <a:gd name="connsiteY4" fmla="*/ 4193362 h 4193362"/>
              <a:gd name="connsiteX5" fmla="*/ 0 w 9973295"/>
              <a:gd name="connsiteY5" fmla="*/ 0 h 419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73295" h="4193362">
                <a:moveTo>
                  <a:pt x="0" y="0"/>
                </a:moveTo>
                <a:lnTo>
                  <a:pt x="9912010" y="0"/>
                </a:lnTo>
                <a:lnTo>
                  <a:pt x="9927053" y="149768"/>
                </a:lnTo>
                <a:cubicBezTo>
                  <a:pt x="10097391" y="2056447"/>
                  <a:pt x="9870584" y="4193362"/>
                  <a:pt x="7984937" y="4193362"/>
                </a:cubicBezTo>
                <a:cubicBezTo>
                  <a:pt x="0" y="4193362"/>
                  <a:pt x="0" y="4193362"/>
                  <a:pt x="0" y="419336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hasCustomPrompt="1"/>
          </p:nvPr>
        </p:nvSpPr>
        <p:spPr>
          <a:xfrm>
            <a:off x="407988" y="131683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Title of Presentation</a:t>
            </a:r>
          </a:p>
        </p:txBody>
      </p:sp>
      <p:sp>
        <p:nvSpPr>
          <p:cNvPr id="21" name="Subtitle 2"/>
          <p:cNvSpPr>
            <a:spLocks noGrp="1"/>
          </p:cNvSpPr>
          <p:nvPr>
            <p:ph type="subTitle" idx="1" hasCustomPrompt="1"/>
          </p:nvPr>
        </p:nvSpPr>
        <p:spPr>
          <a:xfrm>
            <a:off x="407988" y="223123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96000" y="-720915"/>
            <a:ext cx="4707110" cy="7276886"/>
          </a:xfrm>
          <a:prstGeom prst="rect">
            <a:avLst/>
          </a:prstGeom>
        </p:spPr>
      </p:pic>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31301478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ver5">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1590" name="Picture 158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a:t>Subtitle</a:t>
            </a:r>
          </a:p>
        </p:txBody>
      </p:sp>
    </p:spTree>
    <p:extLst>
      <p:ext uri="{BB962C8B-B14F-4D97-AF65-F5344CB8AC3E}">
        <p14:creationId xmlns:p14="http://schemas.microsoft.com/office/powerpoint/2010/main" val="3909171777"/>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ver6">
    <p:spTree>
      <p:nvGrpSpPr>
        <p:cNvPr id="1" name=""/>
        <p:cNvGrpSpPr/>
        <p:nvPr/>
      </p:nvGrpSpPr>
      <p:grpSpPr>
        <a:xfrm>
          <a:off x="0" y="0"/>
          <a:ext cx="0" cy="0"/>
          <a:chOff x="0" y="0"/>
          <a:chExt cx="0" cy="0"/>
        </a:xfrm>
      </p:grpSpPr>
      <p:sp>
        <p:nvSpPr>
          <p:cNvPr id="17" name="Freeform 16"/>
          <p:cNvSpPr/>
          <p:nvPr/>
        </p:nvSpPr>
        <p:spPr>
          <a:xfrm>
            <a:off x="-22987" y="0"/>
            <a:ext cx="6223905" cy="6858000"/>
          </a:xfrm>
          <a:custGeom>
            <a:avLst/>
            <a:gdLst>
              <a:gd name="connsiteX0" fmla="*/ 0 w 6223905"/>
              <a:gd name="connsiteY0" fmla="*/ 0 h 6858000"/>
              <a:gd name="connsiteX1" fmla="*/ 4186882 w 6223905"/>
              <a:gd name="connsiteY1" fmla="*/ 0 h 6858000"/>
              <a:gd name="connsiteX2" fmla="*/ 4197034 w 6223905"/>
              <a:gd name="connsiteY2" fmla="*/ 22340 h 6858000"/>
              <a:gd name="connsiteX3" fmla="*/ 5904357 w 6223905"/>
              <a:gd name="connsiteY3" fmla="*/ 3779388 h 6858000"/>
              <a:gd name="connsiteX4" fmla="*/ 5873730 w 6223905"/>
              <a:gd name="connsiteY4" fmla="*/ 6784163 h 6858000"/>
              <a:gd name="connsiteX5" fmla="*/ 5834113 w 6223905"/>
              <a:gd name="connsiteY5" fmla="*/ 6858000 h 6858000"/>
              <a:gd name="connsiteX6" fmla="*/ 0 w 6223905"/>
              <a:gd name="connsiteY6" fmla="*/ 6858000 h 6858000"/>
              <a:gd name="connsiteX7" fmla="*/ 0 w 6223905"/>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905" h="6858000">
                <a:moveTo>
                  <a:pt x="0" y="0"/>
                </a:moveTo>
                <a:lnTo>
                  <a:pt x="4186882" y="0"/>
                </a:lnTo>
                <a:lnTo>
                  <a:pt x="4197034" y="22340"/>
                </a:lnTo>
                <a:cubicBezTo>
                  <a:pt x="5904357" y="3779388"/>
                  <a:pt x="5904357" y="3779388"/>
                  <a:pt x="5904357" y="3779388"/>
                </a:cubicBezTo>
                <a:cubicBezTo>
                  <a:pt x="6352858" y="4766336"/>
                  <a:pt x="6316954" y="5863968"/>
                  <a:pt x="5873730" y="6784163"/>
                </a:cubicBezTo>
                <a:lnTo>
                  <a:pt x="583411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31080" y="1290009"/>
            <a:ext cx="6513490" cy="4835513"/>
          </a:xfrm>
          <a:prstGeom prst="rect">
            <a:avLst/>
          </a:prstGeom>
        </p:spPr>
      </p:pic>
      <p:sp>
        <p:nvSpPr>
          <p:cNvPr id="20" name="Title 1"/>
          <p:cNvSpPr>
            <a:spLocks noGrp="1"/>
          </p:cNvSpPr>
          <p:nvPr>
            <p:ph type="ctrTitle" hasCustomPrompt="1"/>
          </p:nvPr>
        </p:nvSpPr>
        <p:spPr>
          <a:xfrm>
            <a:off x="407988" y="25146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Title of Presentation</a:t>
            </a:r>
          </a:p>
        </p:txBody>
      </p:sp>
      <p:sp>
        <p:nvSpPr>
          <p:cNvPr id="21" name="Subtitle 2"/>
          <p:cNvSpPr>
            <a:spLocks noGrp="1"/>
          </p:cNvSpPr>
          <p:nvPr>
            <p:ph type="subTitle" idx="1" hasCustomPrompt="1"/>
          </p:nvPr>
        </p:nvSpPr>
        <p:spPr>
          <a:xfrm>
            <a:off x="407988" y="34290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spTree>
    <p:extLst>
      <p:ext uri="{BB962C8B-B14F-4D97-AF65-F5344CB8AC3E}">
        <p14:creationId xmlns:p14="http://schemas.microsoft.com/office/powerpoint/2010/main" val="3718192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ver7">
    <p:spTree>
      <p:nvGrpSpPr>
        <p:cNvPr id="1" name=""/>
        <p:cNvGrpSpPr/>
        <p:nvPr/>
      </p:nvGrpSpPr>
      <p:grpSpPr>
        <a:xfrm>
          <a:off x="0" y="0"/>
          <a:ext cx="0" cy="0"/>
          <a:chOff x="0" y="0"/>
          <a:chExt cx="0" cy="0"/>
        </a:xfrm>
      </p:grpSpPr>
      <p:sp>
        <p:nvSpPr>
          <p:cNvPr id="11" name="Freeform 10"/>
          <p:cNvSpPr/>
          <p:nvPr/>
        </p:nvSpPr>
        <p:spPr>
          <a:xfrm>
            <a:off x="0" y="533400"/>
            <a:ext cx="8534400" cy="6324600"/>
          </a:xfrm>
          <a:custGeom>
            <a:avLst/>
            <a:gdLst>
              <a:gd name="connsiteX0" fmla="*/ 0 w 8534400"/>
              <a:gd name="connsiteY0" fmla="*/ 0 h 6324600"/>
              <a:gd name="connsiteX1" fmla="*/ 348343 w 8534400"/>
              <a:gd name="connsiteY1" fmla="*/ 58194 h 6324600"/>
              <a:gd name="connsiteX2" fmla="*/ 8534400 w 8534400"/>
              <a:gd name="connsiteY2" fmla="*/ 1818574 h 6324600"/>
              <a:gd name="connsiteX3" fmla="*/ 8534400 w 8534400"/>
              <a:gd name="connsiteY3" fmla="*/ 6186046 h 6324600"/>
              <a:gd name="connsiteX4" fmla="*/ 8534400 w 8534400"/>
              <a:gd name="connsiteY4" fmla="*/ 6324600 h 6324600"/>
              <a:gd name="connsiteX5" fmla="*/ 0 w 8534400"/>
              <a:gd name="connsiteY5" fmla="*/ 6324600 h 6324600"/>
              <a:gd name="connsiteX6" fmla="*/ 0 w 8534400"/>
              <a:gd name="connsiteY6" fmla="*/ 6241218 h 6324600"/>
              <a:gd name="connsiteX7" fmla="*/ 0 w 853440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324600">
                <a:moveTo>
                  <a:pt x="0" y="0"/>
                </a:moveTo>
                <a:cubicBezTo>
                  <a:pt x="116114" y="14549"/>
                  <a:pt x="232229" y="29097"/>
                  <a:pt x="348343" y="58194"/>
                </a:cubicBezTo>
                <a:cubicBezTo>
                  <a:pt x="3556000" y="611041"/>
                  <a:pt x="6284686" y="1207533"/>
                  <a:pt x="8534400" y="1818574"/>
                </a:cubicBezTo>
                <a:cubicBezTo>
                  <a:pt x="8534400" y="1818574"/>
                  <a:pt x="8534400" y="1818574"/>
                  <a:pt x="8534400" y="6186046"/>
                </a:cubicBezTo>
                <a:lnTo>
                  <a:pt x="8534400" y="6324600"/>
                </a:lnTo>
                <a:lnTo>
                  <a:pt x="0" y="6324600"/>
                </a:lnTo>
                <a:lnTo>
                  <a:pt x="0" y="6241218"/>
                </a:lnTo>
                <a:cubicBezTo>
                  <a:pt x="0" y="4953254"/>
                  <a:pt x="0" y="299064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07988" y="28194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a:t>Title of Presentation</a:t>
            </a:r>
          </a:p>
        </p:txBody>
      </p:sp>
      <p:sp>
        <p:nvSpPr>
          <p:cNvPr id="9" name="Subtitle 2"/>
          <p:cNvSpPr>
            <a:spLocks noGrp="1"/>
          </p:cNvSpPr>
          <p:nvPr>
            <p:ph type="subTitle" idx="1" hasCustomPrompt="1"/>
          </p:nvPr>
        </p:nvSpPr>
        <p:spPr>
          <a:xfrm>
            <a:off x="407988" y="37337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70688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noProof="0"/>
              <a:t>Modifiez le style du titre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1440000"/>
            <a:ext cx="5400000" cy="493200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1449750"/>
            <a:ext cx="5400000" cy="493200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Tree>
    <p:extLst>
      <p:ext uri="{BB962C8B-B14F-4D97-AF65-F5344CB8AC3E}">
        <p14:creationId xmlns:p14="http://schemas.microsoft.com/office/powerpoint/2010/main" val="3500965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ver8">
    <p:spTree>
      <p:nvGrpSpPr>
        <p:cNvPr id="1" name=""/>
        <p:cNvGrpSpPr/>
        <p:nvPr/>
      </p:nvGrpSpPr>
      <p:grpSpPr>
        <a:xfrm>
          <a:off x="0" y="0"/>
          <a:ext cx="0" cy="0"/>
          <a:chOff x="0" y="0"/>
          <a:chExt cx="0" cy="0"/>
        </a:xfrm>
      </p:grpSpPr>
      <p:sp>
        <p:nvSpPr>
          <p:cNvPr id="10" name="Freeform 9"/>
          <p:cNvSpPr/>
          <p:nvPr/>
        </p:nvSpPr>
        <p:spPr>
          <a:xfrm>
            <a:off x="1295400" y="1"/>
            <a:ext cx="10896600" cy="5568105"/>
          </a:xfrm>
          <a:custGeom>
            <a:avLst/>
            <a:gdLst>
              <a:gd name="connsiteX0" fmla="*/ 0 w 10896600"/>
              <a:gd name="connsiteY0" fmla="*/ 0 h 5568105"/>
              <a:gd name="connsiteX1" fmla="*/ 10896600 w 10896600"/>
              <a:gd name="connsiteY1" fmla="*/ 0 h 5568105"/>
              <a:gd name="connsiteX2" fmla="*/ 10896600 w 10896600"/>
              <a:gd name="connsiteY2" fmla="*/ 80960 h 5568105"/>
              <a:gd name="connsiteX3" fmla="*/ 10896600 w 10896600"/>
              <a:gd name="connsiteY3" fmla="*/ 5568105 h 5568105"/>
              <a:gd name="connsiteX4" fmla="*/ 10451841 w 10896600"/>
              <a:gd name="connsiteY4" fmla="*/ 5493803 h 5568105"/>
              <a:gd name="connsiteX5" fmla="*/ 0 w 10896600"/>
              <a:gd name="connsiteY5" fmla="*/ 3246176 h 5568105"/>
              <a:gd name="connsiteX6" fmla="*/ 0 w 10896600"/>
              <a:gd name="connsiteY6" fmla="*/ 191975 h 5568105"/>
              <a:gd name="connsiteX7" fmla="*/ 0 w 10896600"/>
              <a:gd name="connsiteY7" fmla="*/ 0 h 556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6600" h="5568105">
                <a:moveTo>
                  <a:pt x="0" y="0"/>
                </a:moveTo>
                <a:lnTo>
                  <a:pt x="10896600" y="0"/>
                </a:lnTo>
                <a:lnTo>
                  <a:pt x="10896600" y="80960"/>
                </a:lnTo>
                <a:cubicBezTo>
                  <a:pt x="10896600" y="1513754"/>
                  <a:pt x="10896600" y="3311770"/>
                  <a:pt x="10896600" y="5568105"/>
                </a:cubicBezTo>
                <a:cubicBezTo>
                  <a:pt x="10748347" y="5549530"/>
                  <a:pt x="10600094" y="5530954"/>
                  <a:pt x="10451841" y="5493803"/>
                </a:cubicBezTo>
                <a:cubicBezTo>
                  <a:pt x="6356350" y="4787937"/>
                  <a:pt x="2872403" y="4026344"/>
                  <a:pt x="0" y="3246176"/>
                </a:cubicBezTo>
                <a:cubicBezTo>
                  <a:pt x="0" y="3246176"/>
                  <a:pt x="0" y="3246176"/>
                  <a:pt x="0" y="19197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itle 1"/>
          <p:cNvSpPr>
            <a:spLocks noGrp="1"/>
          </p:cNvSpPr>
          <p:nvPr>
            <p:ph type="ctrTitle" hasCustomPrompt="1"/>
          </p:nvPr>
        </p:nvSpPr>
        <p:spPr>
          <a:xfrm>
            <a:off x="6816081"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a:t>Title of Presentation</a:t>
            </a:r>
          </a:p>
        </p:txBody>
      </p:sp>
      <p:sp>
        <p:nvSpPr>
          <p:cNvPr id="9" name="Subtitle 2"/>
          <p:cNvSpPr>
            <a:spLocks noGrp="1"/>
          </p:cNvSpPr>
          <p:nvPr>
            <p:ph type="subTitle" idx="1" hasCustomPrompt="1"/>
          </p:nvPr>
        </p:nvSpPr>
        <p:spPr>
          <a:xfrm>
            <a:off x="6816081"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1302720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ver9">
    <p:spTree>
      <p:nvGrpSpPr>
        <p:cNvPr id="1" name=""/>
        <p:cNvGrpSpPr/>
        <p:nvPr/>
      </p:nvGrpSpPr>
      <p:grpSpPr>
        <a:xfrm>
          <a:off x="0" y="0"/>
          <a:ext cx="0" cy="0"/>
          <a:chOff x="0" y="0"/>
          <a:chExt cx="0" cy="0"/>
        </a:xfrm>
      </p:grpSpPr>
      <p:sp>
        <p:nvSpPr>
          <p:cNvPr id="13" name="Freeform 12"/>
          <p:cNvSpPr/>
          <p:nvPr/>
        </p:nvSpPr>
        <p:spPr>
          <a:xfrm>
            <a:off x="0" y="2"/>
            <a:ext cx="8664800" cy="5891173"/>
          </a:xfrm>
          <a:custGeom>
            <a:avLst/>
            <a:gdLst>
              <a:gd name="connsiteX0" fmla="*/ 0 w 8664800"/>
              <a:gd name="connsiteY0" fmla="*/ 0 h 5891173"/>
              <a:gd name="connsiteX1" fmla="*/ 8664800 w 8664800"/>
              <a:gd name="connsiteY1" fmla="*/ 0 h 5891173"/>
              <a:gd name="connsiteX2" fmla="*/ 8664384 w 8664800"/>
              <a:gd name="connsiteY2" fmla="*/ 3446 h 5891173"/>
              <a:gd name="connsiteX3" fmla="*/ 4910849 w 8664800"/>
              <a:gd name="connsiteY3" fmla="*/ 5752723 h 5891173"/>
              <a:gd name="connsiteX4" fmla="*/ 136189 w 8664800"/>
              <a:gd name="connsiteY4" fmla="*/ 3904223 h 5891173"/>
              <a:gd name="connsiteX5" fmla="*/ 0 w 8664800"/>
              <a:gd name="connsiteY5" fmla="*/ 3851498 h 5891173"/>
              <a:gd name="connsiteX6" fmla="*/ 0 w 8664800"/>
              <a:gd name="connsiteY6" fmla="*/ 0 h 5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64800" h="5891173">
                <a:moveTo>
                  <a:pt x="0" y="0"/>
                </a:moveTo>
                <a:lnTo>
                  <a:pt x="8664800" y="0"/>
                </a:lnTo>
                <a:lnTo>
                  <a:pt x="8664384" y="3446"/>
                </a:lnTo>
                <a:cubicBezTo>
                  <a:pt x="8546736" y="969909"/>
                  <a:pt x="7776240" y="6862054"/>
                  <a:pt x="4910849" y="5752723"/>
                </a:cubicBezTo>
                <a:cubicBezTo>
                  <a:pt x="2738090" y="4911543"/>
                  <a:pt x="1210368" y="4320089"/>
                  <a:pt x="136189" y="3904223"/>
                </a:cubicBezTo>
                <a:lnTo>
                  <a:pt x="0" y="385149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07988"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Title of Presentation</a:t>
            </a:r>
          </a:p>
        </p:txBody>
      </p:sp>
      <p:sp>
        <p:nvSpPr>
          <p:cNvPr id="9" name="Subtitle 2"/>
          <p:cNvSpPr>
            <a:spLocks noGrp="1"/>
          </p:cNvSpPr>
          <p:nvPr>
            <p:ph type="subTitle" idx="1" hasCustomPrompt="1"/>
          </p:nvPr>
        </p:nvSpPr>
        <p:spPr>
          <a:xfrm>
            <a:off x="407988"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699126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ver10">
    <p:spTree>
      <p:nvGrpSpPr>
        <p:cNvPr id="1" name=""/>
        <p:cNvGrpSpPr/>
        <p:nvPr/>
      </p:nvGrpSpPr>
      <p:grpSpPr>
        <a:xfrm>
          <a:off x="0" y="0"/>
          <a:ext cx="0" cy="0"/>
          <a:chOff x="0" y="0"/>
          <a:chExt cx="0" cy="0"/>
        </a:xfrm>
      </p:grpSpPr>
      <p:sp>
        <p:nvSpPr>
          <p:cNvPr id="15" name="Freeform 14"/>
          <p:cNvSpPr/>
          <p:nvPr/>
        </p:nvSpPr>
        <p:spPr>
          <a:xfrm>
            <a:off x="2703358" y="1531422"/>
            <a:ext cx="9488642" cy="5326579"/>
          </a:xfrm>
          <a:custGeom>
            <a:avLst/>
            <a:gdLst>
              <a:gd name="connsiteX0" fmla="*/ 8600219 w 9488642"/>
              <a:gd name="connsiteY0" fmla="*/ 517 h 5326579"/>
              <a:gd name="connsiteX1" fmla="*/ 9337654 w 9488642"/>
              <a:gd name="connsiteY1" fmla="*/ 75918 h 5326579"/>
              <a:gd name="connsiteX2" fmla="*/ 9488642 w 9488642"/>
              <a:gd name="connsiteY2" fmla="*/ 108110 h 5326579"/>
              <a:gd name="connsiteX3" fmla="*/ 9488642 w 9488642"/>
              <a:gd name="connsiteY3" fmla="*/ 5326579 h 5326579"/>
              <a:gd name="connsiteX4" fmla="*/ 0 w 9488642"/>
              <a:gd name="connsiteY4" fmla="*/ 5326579 h 5326579"/>
              <a:gd name="connsiteX5" fmla="*/ 239796 w 9488642"/>
              <a:gd name="connsiteY5" fmla="*/ 5146683 h 5326579"/>
              <a:gd name="connsiteX6" fmla="*/ 5947966 w 9488642"/>
              <a:gd name="connsiteY6" fmla="*/ 864382 h 5326579"/>
              <a:gd name="connsiteX7" fmla="*/ 8600219 w 9488642"/>
              <a:gd name="connsiteY7" fmla="*/ 517 h 532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8642" h="5326579">
                <a:moveTo>
                  <a:pt x="8600219" y="517"/>
                </a:moveTo>
                <a:cubicBezTo>
                  <a:pt x="8847532" y="4354"/>
                  <a:pt x="9094309" y="29531"/>
                  <a:pt x="9337654" y="75918"/>
                </a:cubicBezTo>
                <a:lnTo>
                  <a:pt x="9488642" y="108110"/>
                </a:lnTo>
                <a:lnTo>
                  <a:pt x="9488642" y="5326579"/>
                </a:lnTo>
                <a:lnTo>
                  <a:pt x="0" y="5326579"/>
                </a:lnTo>
                <a:lnTo>
                  <a:pt x="239796" y="5146683"/>
                </a:lnTo>
                <a:cubicBezTo>
                  <a:pt x="5947966" y="864382"/>
                  <a:pt x="5947966" y="864382"/>
                  <a:pt x="5947966" y="864382"/>
                </a:cubicBezTo>
                <a:cubicBezTo>
                  <a:pt x="6737823" y="271827"/>
                  <a:pt x="7672794" y="-13871"/>
                  <a:pt x="8600219" y="51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hasCustomPrompt="1"/>
          </p:nvPr>
        </p:nvSpPr>
        <p:spPr>
          <a:xfrm>
            <a:off x="407988" y="28956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accent3"/>
                </a:solidFill>
              </a:defRPr>
            </a:lvl1pPr>
          </a:lstStyle>
          <a:p>
            <a:pPr marL="0" lvl="0"/>
            <a:r>
              <a:rPr lang="en-US"/>
              <a:t>Title of Presentation</a:t>
            </a:r>
          </a:p>
        </p:txBody>
      </p:sp>
      <p:sp>
        <p:nvSpPr>
          <p:cNvPr id="21" name="Subtitle 2"/>
          <p:cNvSpPr>
            <a:spLocks noGrp="1"/>
          </p:cNvSpPr>
          <p:nvPr>
            <p:ph type="subTitle" idx="1" hasCustomPrompt="1"/>
          </p:nvPr>
        </p:nvSpPr>
        <p:spPr>
          <a:xfrm>
            <a:off x="407988" y="38099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a:t>Subtitle</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3561338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ver11">
    <p:spTree>
      <p:nvGrpSpPr>
        <p:cNvPr id="1" name=""/>
        <p:cNvGrpSpPr/>
        <p:nvPr/>
      </p:nvGrpSpPr>
      <p:grpSpPr>
        <a:xfrm>
          <a:off x="0" y="0"/>
          <a:ext cx="0" cy="0"/>
          <a:chOff x="0" y="0"/>
          <a:chExt cx="0" cy="0"/>
        </a:xfrm>
      </p:grpSpPr>
      <p:sp>
        <p:nvSpPr>
          <p:cNvPr id="9" name="Freeform 8"/>
          <p:cNvSpPr/>
          <p:nvPr/>
        </p:nvSpPr>
        <p:spPr>
          <a:xfrm>
            <a:off x="0" y="0"/>
            <a:ext cx="12192000" cy="5873580"/>
          </a:xfrm>
          <a:custGeom>
            <a:avLst/>
            <a:gdLst>
              <a:gd name="connsiteX0" fmla="*/ 0 w 12192000"/>
              <a:gd name="connsiteY0" fmla="*/ 0 h 5873580"/>
              <a:gd name="connsiteX1" fmla="*/ 12192000 w 12192000"/>
              <a:gd name="connsiteY1" fmla="*/ 0 h 5873580"/>
              <a:gd name="connsiteX2" fmla="*/ 12192000 w 12192000"/>
              <a:gd name="connsiteY2" fmla="*/ 448624 h 5873580"/>
              <a:gd name="connsiteX3" fmla="*/ 12192000 w 12192000"/>
              <a:gd name="connsiteY3" fmla="*/ 2347836 h 5873580"/>
              <a:gd name="connsiteX4" fmla="*/ 0 w 12192000"/>
              <a:gd name="connsiteY4" fmla="*/ 4899184 h 5873580"/>
              <a:gd name="connsiteX5" fmla="*/ 0 w 12192000"/>
              <a:gd name="connsiteY5" fmla="*/ 176498 h 5873580"/>
              <a:gd name="connsiteX6" fmla="*/ 0 w 12192000"/>
              <a:gd name="connsiteY6" fmla="*/ 0 h 58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73580">
                <a:moveTo>
                  <a:pt x="0" y="0"/>
                </a:moveTo>
                <a:lnTo>
                  <a:pt x="12192000" y="0"/>
                </a:lnTo>
                <a:lnTo>
                  <a:pt x="12192000" y="448624"/>
                </a:lnTo>
                <a:cubicBezTo>
                  <a:pt x="12192000" y="1051556"/>
                  <a:pt x="12192000" y="1684140"/>
                  <a:pt x="12192000" y="2347836"/>
                </a:cubicBezTo>
                <a:cubicBezTo>
                  <a:pt x="12192000" y="7979192"/>
                  <a:pt x="1443790" y="5266946"/>
                  <a:pt x="0" y="4899184"/>
                </a:cubicBezTo>
                <a:cubicBezTo>
                  <a:pt x="0" y="4899184"/>
                  <a:pt x="0" y="4899184"/>
                  <a:pt x="0" y="17649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itle 1"/>
          <p:cNvSpPr>
            <a:spLocks noGrp="1"/>
          </p:cNvSpPr>
          <p:nvPr>
            <p:ph type="ctrTitle" hasCustomPrompt="1"/>
          </p:nvPr>
        </p:nvSpPr>
        <p:spPr>
          <a:xfrm>
            <a:off x="407988" y="1902619"/>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Title of Presentation</a:t>
            </a:r>
          </a:p>
        </p:txBody>
      </p:sp>
      <p:sp>
        <p:nvSpPr>
          <p:cNvPr id="21" name="Subtitle 2"/>
          <p:cNvSpPr>
            <a:spLocks noGrp="1"/>
          </p:cNvSpPr>
          <p:nvPr>
            <p:ph type="subTitle" idx="1" hasCustomPrompt="1"/>
          </p:nvPr>
        </p:nvSpPr>
        <p:spPr>
          <a:xfrm>
            <a:off x="407988" y="2817018"/>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35066266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Opener1">
    <p:spTree>
      <p:nvGrpSpPr>
        <p:cNvPr id="1" name=""/>
        <p:cNvGrpSpPr/>
        <p:nvPr/>
      </p:nvGrpSpPr>
      <p:grpSpPr>
        <a:xfrm>
          <a:off x="0" y="0"/>
          <a:ext cx="0" cy="0"/>
          <a:chOff x="0" y="0"/>
          <a:chExt cx="0" cy="0"/>
        </a:xfrm>
      </p:grpSpPr>
      <p:sp>
        <p:nvSpPr>
          <p:cNvPr id="11" name="Freeform 10"/>
          <p:cNvSpPr/>
          <p:nvPr/>
        </p:nvSpPr>
        <p:spPr>
          <a:xfrm>
            <a:off x="0" y="0"/>
            <a:ext cx="6309360" cy="4765196"/>
          </a:xfrm>
          <a:custGeom>
            <a:avLst/>
            <a:gdLst>
              <a:gd name="connsiteX0" fmla="*/ 0 w 6309360"/>
              <a:gd name="connsiteY0" fmla="*/ 0 h 4765196"/>
              <a:gd name="connsiteX1" fmla="*/ 6309360 w 6309360"/>
              <a:gd name="connsiteY1" fmla="*/ 0 h 4765196"/>
              <a:gd name="connsiteX2" fmla="*/ 6309360 w 6309360"/>
              <a:gd name="connsiteY2" fmla="*/ 56339 h 4765196"/>
              <a:gd name="connsiteX3" fmla="*/ 6309360 w 6309360"/>
              <a:gd name="connsiteY3" fmla="*/ 4765196 h 4765196"/>
              <a:gd name="connsiteX4" fmla="*/ 6030064 w 6309360"/>
              <a:gd name="connsiteY4" fmla="*/ 4718537 h 4765196"/>
              <a:gd name="connsiteX5" fmla="*/ 161022 w 6309360"/>
              <a:gd name="connsiteY5" fmla="*/ 3490219 h 4765196"/>
              <a:gd name="connsiteX6" fmla="*/ 0 w 6309360"/>
              <a:gd name="connsiteY6" fmla="*/ 3448369 h 4765196"/>
              <a:gd name="connsiteX7" fmla="*/ 0 w 6309360"/>
              <a:gd name="connsiteY7" fmla="*/ 0 h 476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9360" h="4765196">
                <a:moveTo>
                  <a:pt x="0" y="0"/>
                </a:moveTo>
                <a:lnTo>
                  <a:pt x="6309360" y="0"/>
                </a:lnTo>
                <a:lnTo>
                  <a:pt x="6309360" y="56339"/>
                </a:lnTo>
                <a:cubicBezTo>
                  <a:pt x="6309360" y="1086668"/>
                  <a:pt x="6309360" y="2585327"/>
                  <a:pt x="6309360" y="4765196"/>
                </a:cubicBezTo>
                <a:cubicBezTo>
                  <a:pt x="6216261" y="4753531"/>
                  <a:pt x="6123163" y="4741867"/>
                  <a:pt x="6030064" y="4718537"/>
                </a:cubicBezTo>
                <a:cubicBezTo>
                  <a:pt x="3779692" y="4330681"/>
                  <a:pt x="1823345" y="3916032"/>
                  <a:pt x="161022" y="3490219"/>
                </a:cubicBezTo>
                <a:lnTo>
                  <a:pt x="0" y="34483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0520" y="228600"/>
            <a:ext cx="4176384" cy="697992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570847"/>
            <a:ext cx="5261187" cy="1182207"/>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a:t>Click to insert section title</a:t>
            </a:r>
            <a:endParaRPr lang="pt-PT"/>
          </a:p>
        </p:txBody>
      </p:sp>
    </p:spTree>
    <p:extLst>
      <p:ext uri="{BB962C8B-B14F-4D97-AF65-F5344CB8AC3E}">
        <p14:creationId xmlns:p14="http://schemas.microsoft.com/office/powerpoint/2010/main" val="422150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Opener2">
    <p:spTree>
      <p:nvGrpSpPr>
        <p:cNvPr id="1" name=""/>
        <p:cNvGrpSpPr/>
        <p:nvPr/>
      </p:nvGrpSpPr>
      <p:grpSpPr>
        <a:xfrm>
          <a:off x="0" y="0"/>
          <a:ext cx="0" cy="0"/>
          <a:chOff x="0" y="0"/>
          <a:chExt cx="0" cy="0"/>
        </a:xfrm>
      </p:grpSpPr>
      <p:sp>
        <p:nvSpPr>
          <p:cNvPr id="12" name="Freeform 11"/>
          <p:cNvSpPr/>
          <p:nvPr/>
        </p:nvSpPr>
        <p:spPr>
          <a:xfrm>
            <a:off x="5837769" y="2731746"/>
            <a:ext cx="6354233" cy="4126254"/>
          </a:xfrm>
          <a:custGeom>
            <a:avLst/>
            <a:gdLst>
              <a:gd name="connsiteX0" fmla="*/ 3218906 w 6354233"/>
              <a:gd name="connsiteY0" fmla="*/ 0 h 4126254"/>
              <a:gd name="connsiteX1" fmla="*/ 6338061 w 6354233"/>
              <a:gd name="connsiteY1" fmla="*/ 0 h 4126254"/>
              <a:gd name="connsiteX2" fmla="*/ 6354233 w 6354233"/>
              <a:gd name="connsiteY2" fmla="*/ 0 h 4126254"/>
              <a:gd name="connsiteX3" fmla="*/ 6354233 w 6354233"/>
              <a:gd name="connsiteY3" fmla="*/ 4126254 h 4126254"/>
              <a:gd name="connsiteX4" fmla="*/ 0 w 6354233"/>
              <a:gd name="connsiteY4" fmla="*/ 4126254 h 4126254"/>
              <a:gd name="connsiteX5" fmla="*/ 18929 w 6354233"/>
              <a:gd name="connsiteY5" fmla="*/ 4013385 h 4126254"/>
              <a:gd name="connsiteX6" fmla="*/ 273134 w 6354233"/>
              <a:gd name="connsiteY6" fmla="*/ 2497612 h 4126254"/>
              <a:gd name="connsiteX7" fmla="*/ 3218906 w 6354233"/>
              <a:gd name="connsiteY7" fmla="*/ 0 h 41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4233" h="4126254">
                <a:moveTo>
                  <a:pt x="3218906" y="0"/>
                </a:moveTo>
                <a:cubicBezTo>
                  <a:pt x="3218906" y="0"/>
                  <a:pt x="3218906" y="0"/>
                  <a:pt x="6338061" y="0"/>
                </a:cubicBezTo>
                <a:lnTo>
                  <a:pt x="6354233" y="0"/>
                </a:lnTo>
                <a:lnTo>
                  <a:pt x="6354233" y="4126254"/>
                </a:lnTo>
                <a:lnTo>
                  <a:pt x="0" y="4126254"/>
                </a:lnTo>
                <a:lnTo>
                  <a:pt x="18929" y="4013385"/>
                </a:lnTo>
                <a:cubicBezTo>
                  <a:pt x="86798" y="3608700"/>
                  <a:pt x="170328" y="3110626"/>
                  <a:pt x="273134" y="2497612"/>
                </a:cubicBezTo>
                <a:cubicBezTo>
                  <a:pt x="509656" y="1050498"/>
                  <a:pt x="1756771" y="0"/>
                  <a:pt x="321890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3355"/>
            <a:ext cx="4751909" cy="1418714"/>
          </a:xfrm>
          <a:prstGeom prst="rect">
            <a:avLst/>
          </a:prstGeom>
        </p:spPr>
        <p:txBody>
          <a:bodyPr anchor="b">
            <a:normAutofit/>
          </a:bodyPr>
          <a:lstStyle>
            <a:lvl1pPr marL="0" indent="0" algn="l">
              <a:lnSpc>
                <a:spcPts val="3000"/>
              </a:lnSpc>
              <a:buNone/>
              <a:defRPr sz="2600">
                <a:solidFill>
                  <a:schemeClr val="accent3"/>
                </a:solidFill>
              </a:defRPr>
            </a:lvl1pPr>
            <a:lvl2pPr marL="457200" indent="0">
              <a:buNone/>
              <a:defRPr sz="6000">
                <a:solidFill>
                  <a:schemeClr val="bg1"/>
                </a:solidFill>
              </a:defRPr>
            </a:lvl2pPr>
          </a:lstStyle>
          <a:p>
            <a:pPr lvl="0"/>
            <a:r>
              <a:rPr lang="en-US"/>
              <a:t>Click to add section title</a:t>
            </a:r>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48400" y="838200"/>
            <a:ext cx="4147523" cy="5410200"/>
          </a:xfrm>
          <a:prstGeom prst="rect">
            <a:avLst/>
          </a:prstGeom>
        </p:spPr>
      </p:pic>
    </p:spTree>
    <p:extLst>
      <p:ext uri="{BB962C8B-B14F-4D97-AF65-F5344CB8AC3E}">
        <p14:creationId xmlns:p14="http://schemas.microsoft.com/office/powerpoint/2010/main" val="35980220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Opener3">
    <p:spTree>
      <p:nvGrpSpPr>
        <p:cNvPr id="1" name=""/>
        <p:cNvGrpSpPr/>
        <p:nvPr/>
      </p:nvGrpSpPr>
      <p:grpSpPr>
        <a:xfrm>
          <a:off x="0" y="0"/>
          <a:ext cx="0" cy="0"/>
          <a:chOff x="0" y="0"/>
          <a:chExt cx="0" cy="0"/>
        </a:xfrm>
      </p:grpSpPr>
      <p:sp>
        <p:nvSpPr>
          <p:cNvPr id="12" name="Freeform 11"/>
          <p:cNvSpPr/>
          <p:nvPr/>
        </p:nvSpPr>
        <p:spPr>
          <a:xfrm>
            <a:off x="2" y="1924738"/>
            <a:ext cx="7237505" cy="4933262"/>
          </a:xfrm>
          <a:custGeom>
            <a:avLst/>
            <a:gdLst>
              <a:gd name="connsiteX0" fmla="*/ 4395998 w 7237505"/>
              <a:gd name="connsiteY0" fmla="*/ 58 h 4933262"/>
              <a:gd name="connsiteX1" fmla="*/ 7233138 w 7237505"/>
              <a:gd name="connsiteY1" fmla="*/ 4903565 h 4933262"/>
              <a:gd name="connsiteX2" fmla="*/ 7237505 w 7237505"/>
              <a:gd name="connsiteY2" fmla="*/ 4933262 h 4933262"/>
              <a:gd name="connsiteX3" fmla="*/ 0 w 7237505"/>
              <a:gd name="connsiteY3" fmla="*/ 4933262 h 4933262"/>
              <a:gd name="connsiteX4" fmla="*/ 0 w 7237505"/>
              <a:gd name="connsiteY4" fmla="*/ 1491292 h 4933262"/>
              <a:gd name="connsiteX5" fmla="*/ 148016 w 7237505"/>
              <a:gd name="connsiteY5" fmla="*/ 1437398 h 4933262"/>
              <a:gd name="connsiteX6" fmla="*/ 3756131 w 7237505"/>
              <a:gd name="connsiteY6" fmla="*/ 123640 h 4933262"/>
              <a:gd name="connsiteX7" fmla="*/ 4395998 w 7237505"/>
              <a:gd name="connsiteY7" fmla="*/ 58 h 493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7505" h="4933262">
                <a:moveTo>
                  <a:pt x="4395998" y="58"/>
                </a:moveTo>
                <a:cubicBezTo>
                  <a:pt x="6238787" y="-15730"/>
                  <a:pt x="6966936" y="3156975"/>
                  <a:pt x="7233138" y="4903565"/>
                </a:cubicBezTo>
                <a:lnTo>
                  <a:pt x="7237505" y="4933262"/>
                </a:lnTo>
                <a:lnTo>
                  <a:pt x="0" y="4933262"/>
                </a:lnTo>
                <a:lnTo>
                  <a:pt x="0" y="1491292"/>
                </a:lnTo>
                <a:lnTo>
                  <a:pt x="148016" y="1437398"/>
                </a:lnTo>
                <a:cubicBezTo>
                  <a:pt x="1090161" y="1094352"/>
                  <a:pt x="2272461" y="663862"/>
                  <a:pt x="3756131" y="123640"/>
                </a:cubicBezTo>
                <a:cubicBezTo>
                  <a:pt x="3983091" y="41001"/>
                  <a:pt x="4196102" y="1771"/>
                  <a:pt x="4395998" y="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138784" y="1696711"/>
            <a:ext cx="4645229" cy="1418714"/>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a:t>Click to add section title</a:t>
            </a:r>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flipH="1">
            <a:off x="784457" y="609600"/>
            <a:ext cx="4905075" cy="5597907"/>
          </a:xfrm>
          <a:prstGeom prst="rect">
            <a:avLst/>
          </a:prstGeom>
        </p:spPr>
      </p:pic>
    </p:spTree>
    <p:extLst>
      <p:ext uri="{BB962C8B-B14F-4D97-AF65-F5344CB8AC3E}">
        <p14:creationId xmlns:p14="http://schemas.microsoft.com/office/powerpoint/2010/main" val="26443423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Opener4">
    <p:spTree>
      <p:nvGrpSpPr>
        <p:cNvPr id="1" name=""/>
        <p:cNvGrpSpPr/>
        <p:nvPr/>
      </p:nvGrpSpPr>
      <p:grpSpPr>
        <a:xfrm>
          <a:off x="0" y="0"/>
          <a:ext cx="0" cy="0"/>
          <a:chOff x="0" y="0"/>
          <a:chExt cx="0" cy="0"/>
        </a:xfrm>
      </p:grpSpPr>
      <p:sp>
        <p:nvSpPr>
          <p:cNvPr id="6" name="Freeform 5"/>
          <p:cNvSpPr/>
          <p:nvPr/>
        </p:nvSpPr>
        <p:spPr>
          <a:xfrm>
            <a:off x="0" y="0"/>
            <a:ext cx="12193224" cy="3895500"/>
          </a:xfrm>
          <a:custGeom>
            <a:avLst/>
            <a:gdLst>
              <a:gd name="connsiteX0" fmla="*/ 0 w 12193224"/>
              <a:gd name="connsiteY0" fmla="*/ 0 h 3895500"/>
              <a:gd name="connsiteX1" fmla="*/ 12193224 w 12193224"/>
              <a:gd name="connsiteY1" fmla="*/ 0 h 3895500"/>
              <a:gd name="connsiteX2" fmla="*/ 12193224 w 12193224"/>
              <a:gd name="connsiteY2" fmla="*/ 246767 h 3895500"/>
              <a:gd name="connsiteX3" fmla="*/ 12193224 w 12193224"/>
              <a:gd name="connsiteY3" fmla="*/ 3895500 h 3895500"/>
              <a:gd name="connsiteX4" fmla="*/ 11695542 w 12193224"/>
              <a:gd name="connsiteY4" fmla="*/ 3812356 h 3895500"/>
              <a:gd name="connsiteX5" fmla="*/ 0 w 12193224"/>
              <a:gd name="connsiteY5" fmla="*/ 1297276 h 3895500"/>
              <a:gd name="connsiteX6" fmla="*/ 0 w 12193224"/>
              <a:gd name="connsiteY6" fmla="*/ 68316 h 3895500"/>
              <a:gd name="connsiteX7" fmla="*/ 0 w 12193224"/>
              <a:gd name="connsiteY7" fmla="*/ 0 h 38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24" h="3895500">
                <a:moveTo>
                  <a:pt x="0" y="0"/>
                </a:moveTo>
                <a:lnTo>
                  <a:pt x="12193224" y="0"/>
                </a:lnTo>
                <a:lnTo>
                  <a:pt x="12193224" y="246767"/>
                </a:lnTo>
                <a:cubicBezTo>
                  <a:pt x="12193224" y="1325156"/>
                  <a:pt x="12193224" y="2535979"/>
                  <a:pt x="12193224" y="3895500"/>
                </a:cubicBezTo>
                <a:cubicBezTo>
                  <a:pt x="12027332" y="3874712"/>
                  <a:pt x="11861436" y="3853928"/>
                  <a:pt x="11695542" y="3812356"/>
                </a:cubicBezTo>
                <a:cubicBezTo>
                  <a:pt x="7112716" y="3022496"/>
                  <a:pt x="3214200" y="2170279"/>
                  <a:pt x="0" y="1297276"/>
                </a:cubicBezTo>
                <a:cubicBezTo>
                  <a:pt x="0" y="1297276"/>
                  <a:pt x="0" y="1297276"/>
                  <a:pt x="0" y="68316"/>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71360" y="1559681"/>
            <a:ext cx="4343400" cy="4920475"/>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96000" y="2579828"/>
            <a:ext cx="5471988" cy="1698343"/>
          </a:xfrm>
          <a:prstGeom prst="rect">
            <a:avLst/>
          </a:prstGeom>
        </p:spPr>
        <p:txBody>
          <a:bodyPr anchor="b">
            <a:noAutofit/>
          </a:bodyPr>
          <a:lstStyle>
            <a:lvl1pPr marL="0" indent="0">
              <a:lnSpc>
                <a:spcPts val="3000"/>
              </a:lnSpc>
              <a:buNone/>
              <a:defRPr sz="2600">
                <a:solidFill>
                  <a:schemeClr val="accent3"/>
                </a:solidFill>
              </a:defRPr>
            </a:lvl1pPr>
            <a:lvl2pPr marL="457200" indent="0">
              <a:buNone/>
              <a:defRPr sz="6000">
                <a:solidFill>
                  <a:schemeClr val="bg1"/>
                </a:solidFill>
              </a:defRPr>
            </a:lvl2pPr>
          </a:lstStyle>
          <a:p>
            <a:pPr lvl="0"/>
            <a:r>
              <a:rPr lang="en-US"/>
              <a:t>Click to insert section title</a:t>
            </a:r>
            <a:endParaRPr lang="pt-PT"/>
          </a:p>
        </p:txBody>
      </p:sp>
    </p:spTree>
    <p:extLst>
      <p:ext uri="{BB962C8B-B14F-4D97-AF65-F5344CB8AC3E}">
        <p14:creationId xmlns:p14="http://schemas.microsoft.com/office/powerpoint/2010/main" val="34711584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Opener5">
    <p:spTree>
      <p:nvGrpSpPr>
        <p:cNvPr id="1" name=""/>
        <p:cNvGrpSpPr/>
        <p:nvPr/>
      </p:nvGrpSpPr>
      <p:grpSpPr>
        <a:xfrm>
          <a:off x="0" y="0"/>
          <a:ext cx="0" cy="0"/>
          <a:chOff x="0" y="0"/>
          <a:chExt cx="0" cy="0"/>
        </a:xfrm>
      </p:grpSpPr>
      <p:sp>
        <p:nvSpPr>
          <p:cNvPr id="12" name="Freeform 11"/>
          <p:cNvSpPr/>
          <p:nvPr/>
        </p:nvSpPr>
        <p:spPr>
          <a:xfrm>
            <a:off x="1" y="1773244"/>
            <a:ext cx="12682081" cy="5084756"/>
          </a:xfrm>
          <a:custGeom>
            <a:avLst/>
            <a:gdLst>
              <a:gd name="connsiteX0" fmla="*/ 9471990 w 12682081"/>
              <a:gd name="connsiteY0" fmla="*/ 542 h 5084756"/>
              <a:gd name="connsiteX1" fmla="*/ 12634063 w 12682081"/>
              <a:gd name="connsiteY1" fmla="*/ 4816991 h 5084756"/>
              <a:gd name="connsiteX2" fmla="*/ 12682081 w 12682081"/>
              <a:gd name="connsiteY2" fmla="*/ 5084756 h 5084756"/>
              <a:gd name="connsiteX3" fmla="*/ 0 w 12682081"/>
              <a:gd name="connsiteY3" fmla="*/ 5084756 h 5084756"/>
              <a:gd name="connsiteX4" fmla="*/ 0 w 12682081"/>
              <a:gd name="connsiteY4" fmla="*/ 2957111 h 5084756"/>
              <a:gd name="connsiteX5" fmla="*/ 26348 w 12682081"/>
              <a:gd name="connsiteY5" fmla="*/ 2948506 h 5084756"/>
              <a:gd name="connsiteX6" fmla="*/ 8652212 w 12682081"/>
              <a:gd name="connsiteY6" fmla="*/ 131371 h 5084756"/>
              <a:gd name="connsiteX7" fmla="*/ 9471990 w 12682081"/>
              <a:gd name="connsiteY7" fmla="*/ 542 h 5084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82081" h="5084756">
                <a:moveTo>
                  <a:pt x="9471990" y="542"/>
                </a:moveTo>
                <a:cubicBezTo>
                  <a:pt x="11348469" y="43621"/>
                  <a:pt x="12225265" y="2641773"/>
                  <a:pt x="12634063" y="4816991"/>
                </a:cubicBezTo>
                <a:lnTo>
                  <a:pt x="12682081" y="5084756"/>
                </a:lnTo>
                <a:lnTo>
                  <a:pt x="0" y="5084756"/>
                </a:lnTo>
                <a:lnTo>
                  <a:pt x="0" y="2957111"/>
                </a:lnTo>
                <a:lnTo>
                  <a:pt x="26348" y="2948506"/>
                </a:lnTo>
                <a:cubicBezTo>
                  <a:pt x="1039939" y="2617476"/>
                  <a:pt x="3356718" y="1860835"/>
                  <a:pt x="8652212" y="131371"/>
                </a:cubicBezTo>
                <a:cubicBezTo>
                  <a:pt x="8944735" y="35836"/>
                  <a:pt x="9217552" y="-5299"/>
                  <a:pt x="9471990" y="54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322635" y="3810000"/>
            <a:ext cx="5471988" cy="1698343"/>
          </a:xfrm>
          <a:prstGeom prst="rect">
            <a:avLst/>
          </a:prstGeom>
        </p:spPr>
        <p:txBody>
          <a:bodyPr anchor="b">
            <a:no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a:t>Click to insert section title</a:t>
            </a:r>
            <a:endParaRPr lang="pt-PT"/>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flipH="1">
            <a:off x="415755" y="751840"/>
            <a:ext cx="5810544" cy="5313680"/>
          </a:xfrm>
          <a:prstGeom prst="rect">
            <a:avLst/>
          </a:prstGeom>
        </p:spPr>
      </p:pic>
    </p:spTree>
    <p:extLst>
      <p:ext uri="{BB962C8B-B14F-4D97-AF65-F5344CB8AC3E}">
        <p14:creationId xmlns:p14="http://schemas.microsoft.com/office/powerpoint/2010/main" val="39798889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losing1">
    <p:spTree>
      <p:nvGrpSpPr>
        <p:cNvPr id="1" name=""/>
        <p:cNvGrpSpPr/>
        <p:nvPr/>
      </p:nvGrpSpPr>
      <p:grpSpPr>
        <a:xfrm>
          <a:off x="0" y="0"/>
          <a:ext cx="0" cy="0"/>
          <a:chOff x="0" y="0"/>
          <a:chExt cx="0" cy="0"/>
        </a:xfrm>
      </p:grpSpPr>
      <p:sp>
        <p:nvSpPr>
          <p:cNvPr id="24" name="Freeform 23"/>
          <p:cNvSpPr/>
          <p:nvPr/>
        </p:nvSpPr>
        <p:spPr>
          <a:xfrm>
            <a:off x="1" y="0"/>
            <a:ext cx="7037465" cy="6858000"/>
          </a:xfrm>
          <a:custGeom>
            <a:avLst/>
            <a:gdLst>
              <a:gd name="connsiteX0" fmla="*/ 0 w 7037465"/>
              <a:gd name="connsiteY0" fmla="*/ 0 h 6858000"/>
              <a:gd name="connsiteX1" fmla="*/ 7037465 w 7037465"/>
              <a:gd name="connsiteY1" fmla="*/ 0 h 6858000"/>
              <a:gd name="connsiteX2" fmla="*/ 7037465 w 7037465"/>
              <a:gd name="connsiteY2" fmla="*/ 114293 h 6858000"/>
              <a:gd name="connsiteX3" fmla="*/ 7037465 w 7037465"/>
              <a:gd name="connsiteY3" fmla="*/ 2657010 h 6858000"/>
              <a:gd name="connsiteX4" fmla="*/ 3733176 w 7037465"/>
              <a:gd name="connsiteY4" fmla="*/ 6564069 h 6858000"/>
              <a:gd name="connsiteX5" fmla="*/ 2097225 w 7037465"/>
              <a:gd name="connsiteY5" fmla="*/ 6832749 h 6858000"/>
              <a:gd name="connsiteX6" fmla="*/ 1943476 w 7037465"/>
              <a:gd name="connsiteY6" fmla="*/ 6858000 h 6858000"/>
              <a:gd name="connsiteX7" fmla="*/ 0 w 7037465"/>
              <a:gd name="connsiteY7" fmla="*/ 6858000 h 6858000"/>
              <a:gd name="connsiteX8" fmla="*/ 0 w 7037465"/>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37465" h="6858000">
                <a:moveTo>
                  <a:pt x="0" y="0"/>
                </a:moveTo>
                <a:lnTo>
                  <a:pt x="7037465" y="0"/>
                </a:lnTo>
                <a:lnTo>
                  <a:pt x="7037465" y="114293"/>
                </a:lnTo>
                <a:cubicBezTo>
                  <a:pt x="7037465" y="2657010"/>
                  <a:pt x="7037465" y="2657010"/>
                  <a:pt x="7037465" y="2657010"/>
                </a:cubicBezTo>
                <a:cubicBezTo>
                  <a:pt x="7037465" y="4603435"/>
                  <a:pt x="5647678" y="6251504"/>
                  <a:pt x="3733176" y="6564069"/>
                </a:cubicBezTo>
                <a:cubicBezTo>
                  <a:pt x="3099579" y="6668128"/>
                  <a:pt x="2558794" y="6756943"/>
                  <a:pt x="2097225" y="6832749"/>
                </a:cubicBezTo>
                <a:lnTo>
                  <a:pt x="1943476" y="6858000"/>
                </a:lnTo>
                <a:lnTo>
                  <a:pt x="0" y="6858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
        <p:nvSpPr>
          <p:cNvPr id="23" name="Rectangle 22"/>
          <p:cNvSpPr/>
          <p:nvPr/>
        </p:nvSpPr>
        <p:spPr>
          <a:xfrm>
            <a:off x="8305799" y="5764024"/>
            <a:ext cx="3512821" cy="446276"/>
          </a:xfrm>
          <a:prstGeom prst="rect">
            <a:avLst/>
          </a:prstGeom>
        </p:spPr>
        <p:txBody>
          <a:bodyPr wrap="square" lIns="0" tIns="0" rIns="0" bIns="0" anchor="b" anchorCtr="0">
            <a:spAutoFit/>
          </a:bodyPr>
          <a:lstStyle/>
          <a:p>
            <a:pPr algn="r">
              <a:spcAft>
                <a:spcPts val="600"/>
              </a:spcAft>
            </a:pPr>
            <a:r>
              <a:rPr lang="en-US" sz="800" noProof="0">
                <a:solidFill>
                  <a:schemeClr val="tx1"/>
                </a:solidFill>
                <a:latin typeface="+mn-lt"/>
                <a:cs typeface="Arial"/>
              </a:rPr>
              <a:t>This message contains information that may be privileged or confidential and is the property of the Capgemini Group.</a:t>
            </a:r>
          </a:p>
          <a:p>
            <a:pPr algn="r">
              <a:spcAft>
                <a:spcPts val="600"/>
              </a:spcAft>
            </a:pPr>
            <a:r>
              <a:rPr lang="en-US" sz="800" noProof="0">
                <a:solidFill>
                  <a:schemeClr val="tx1"/>
                </a:solidFill>
                <a:latin typeface="+mn-lt"/>
                <a:cs typeface="Arial"/>
              </a:rPr>
              <a:t>Copyright</a:t>
            </a:r>
            <a:r>
              <a:rPr lang="en-US" sz="800" baseline="0" noProof="0">
                <a:solidFill>
                  <a:schemeClr val="tx1"/>
                </a:solidFill>
                <a:latin typeface="+mn-lt"/>
                <a:cs typeface="Arial"/>
              </a:rPr>
              <a:t>©</a:t>
            </a:r>
            <a:r>
              <a:rPr lang="en-US" sz="800" noProof="0">
                <a:solidFill>
                  <a:schemeClr val="tx1"/>
                </a:solidFill>
                <a:latin typeface="+mn-lt"/>
                <a:cs typeface="Arial"/>
              </a:rPr>
              <a:t> 2021 Sogeti. All rights reserved.</a:t>
            </a:r>
          </a:p>
        </p:txBody>
      </p:sp>
      <p:sp>
        <p:nvSpPr>
          <p:cNvPr id="26" name="Rectangle 25">
            <a:hlinkClick r:id="rId3"/>
          </p:cNvPr>
          <p:cNvSpPr/>
          <p:nvPr/>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hlinkClick r:id="rId4"/>
          </p:cNvPr>
          <p:cNvSpPr/>
          <p:nvPr/>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hlinkClick r:id="rId5"/>
          </p:cNvPr>
          <p:cNvSpPr/>
          <p:nvPr/>
        </p:nvSpPr>
        <p:spPr>
          <a:xfrm>
            <a:off x="407989" y="4235890"/>
            <a:ext cx="1105076" cy="184150"/>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pic>
        <p:nvPicPr>
          <p:cNvPr id="21" name="Picture 2" descr="D:\My Work\Template\Icons\Social Media\LinkedIN.png">
            <a:hlinkClick r:id="rId6"/>
            <a:extLst>
              <a:ext uri="{FF2B5EF4-FFF2-40B4-BE49-F238E27FC236}">
                <a16:creationId xmlns:a16="http://schemas.microsoft.com/office/drawing/2014/main" id="{08F614DE-51DA-4BFF-8E53-D2741450B87F}"/>
              </a:ext>
            </a:extLst>
          </p:cNvPr>
          <p:cNvPicPr>
            <a:picLocks noChangeAspect="1" noChangeArrowheads="1"/>
          </p:cNvPicPr>
          <p:nvPr/>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0684065" y="5181600"/>
            <a:ext cx="333195" cy="333195"/>
          </a:xfrm>
          <a:prstGeom prst="rect">
            <a:avLst/>
          </a:prstGeom>
          <a:noFill/>
        </p:spPr>
      </p:pic>
      <p:pic>
        <p:nvPicPr>
          <p:cNvPr id="22" name="Picture 5" descr="D:\My Work\Template\Icons\Social Media\Twitter.png">
            <a:hlinkClick r:id="rId9"/>
            <a:extLst>
              <a:ext uri="{FF2B5EF4-FFF2-40B4-BE49-F238E27FC236}">
                <a16:creationId xmlns:a16="http://schemas.microsoft.com/office/drawing/2014/main" id="{407A4AAB-4D4A-41A6-8AB1-41DD0D45E3A3}"/>
              </a:ext>
            </a:extLst>
          </p:cNvPr>
          <p:cNvPicPr>
            <a:picLocks noChangeAspect="1" noChangeArrowheads="1"/>
          </p:cNvPicPr>
          <p:nvPr/>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067442" y="5181600"/>
            <a:ext cx="333195" cy="333195"/>
          </a:xfrm>
          <a:prstGeom prst="rect">
            <a:avLst/>
          </a:prstGeom>
          <a:noFill/>
        </p:spPr>
      </p:pic>
      <p:pic>
        <p:nvPicPr>
          <p:cNvPr id="25" name="Picture 6" descr="D:\My Work\Template\Icons\Social Media\YouTube.png">
            <a:hlinkClick r:id="rId12"/>
            <a:extLst>
              <a:ext uri="{FF2B5EF4-FFF2-40B4-BE49-F238E27FC236}">
                <a16:creationId xmlns:a16="http://schemas.microsoft.com/office/drawing/2014/main" id="{B8D13D2F-BC30-4A06-B353-FAA883C674F8}"/>
              </a:ext>
            </a:extLst>
          </p:cNvPr>
          <p:cNvPicPr>
            <a:picLocks noChangeAspect="1" noChangeArrowheads="1"/>
          </p:cNvPicPr>
          <p:nvPr/>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1450818" y="5181600"/>
            <a:ext cx="333195" cy="333195"/>
          </a:xfrm>
          <a:prstGeom prst="rect">
            <a:avLst/>
          </a:prstGeom>
          <a:noFill/>
        </p:spPr>
      </p:pic>
      <p:sp>
        <p:nvSpPr>
          <p:cNvPr id="14" name="Rectangle 13">
            <a:extLst>
              <a:ext uri="{FF2B5EF4-FFF2-40B4-BE49-F238E27FC236}">
                <a16:creationId xmlns:a16="http://schemas.microsoft.com/office/drawing/2014/main" id="{1AAA7699-1857-47C4-BB12-1BCB04741BE7}"/>
              </a:ext>
            </a:extLst>
          </p:cNvPr>
          <p:cNvSpPr/>
          <p:nvPr/>
        </p:nvSpPr>
        <p:spPr>
          <a:xfrm>
            <a:off x="407988" y="1723408"/>
            <a:ext cx="4751676" cy="4545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a:solidFill>
                  <a:schemeClr val="bg1"/>
                </a:solidFill>
                <a:latin typeface="+mj-lt"/>
              </a:rPr>
              <a:t>About Sogeti</a:t>
            </a:r>
          </a:p>
          <a:p>
            <a:pPr algn="l"/>
            <a:r>
              <a:rPr lang="en-GB" sz="900" kern="1200">
                <a:solidFill>
                  <a:schemeClr val="bg1"/>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err="1">
                <a:solidFill>
                  <a:schemeClr val="bg1"/>
                </a:solidFill>
                <a:effectLst/>
                <a:latin typeface="+mj-lt"/>
                <a:ea typeface="+mn-ea"/>
                <a:cs typeface="+mn-cs"/>
              </a:rPr>
              <a:t>fueled</a:t>
            </a:r>
            <a:r>
              <a:rPr lang="en-GB" sz="900" kern="1200">
                <a:solidFill>
                  <a:schemeClr val="bg1"/>
                </a:solidFill>
                <a:effectLst/>
                <a:latin typeface="+mj-lt"/>
                <a:ea typeface="+mn-ea"/>
                <a:cs typeface="+mn-cs"/>
              </a:rPr>
              <a:t> by AI and automation. With its hands-on ‘value in the making’ approach and passion for technology, Sogeti helps organizations implement their digital journeys at speed. </a:t>
            </a:r>
          </a:p>
          <a:p>
            <a:pPr algn="l"/>
            <a:endParaRPr lang="en-GB" sz="900" kern="1200">
              <a:solidFill>
                <a:schemeClr val="bg1"/>
              </a:solidFill>
              <a:effectLst/>
              <a:latin typeface="+mj-lt"/>
              <a:ea typeface="+mn-ea"/>
              <a:cs typeface="+mn-cs"/>
            </a:endParaRPr>
          </a:p>
          <a:p>
            <a:pPr algn="l"/>
            <a:r>
              <a:rPr lang="en-GB" sz="900" kern="1200">
                <a:solidFill>
                  <a:schemeClr val="bg1"/>
                </a:solidFill>
                <a:effectLst/>
                <a:latin typeface="+mj-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bg1"/>
                </a:solidFill>
                <a:effectLst/>
                <a:latin typeface="+mj-lt"/>
                <a:ea typeface="+mn-ea"/>
                <a:cs typeface="+mn-cs"/>
              </a:rPr>
              <a:t>fueled</a:t>
            </a:r>
            <a:r>
              <a:rPr lang="en-GB" sz="900" kern="1200">
                <a:solidFill>
                  <a:schemeClr val="bg1"/>
                </a:solidFill>
                <a:effectLst/>
                <a:latin typeface="+mj-lt"/>
                <a:ea typeface="+mn-ea"/>
                <a:cs typeface="+mn-cs"/>
              </a:rPr>
              <a:t> by the fast evolving and innovative world of cloud, data, AI, connectivity, software, digital engineering and platforms. The Group reported in 2020 global revenues of €16 billion.</a:t>
            </a:r>
          </a:p>
          <a:p>
            <a:pPr algn="l"/>
            <a:r>
              <a:rPr lang="en-GB" sz="900" kern="1200">
                <a:solidFill>
                  <a:schemeClr val="bg1"/>
                </a:solidFill>
                <a:effectLst/>
                <a:latin typeface="+mj-lt"/>
                <a:ea typeface="+mn-ea"/>
                <a:cs typeface="+mn-cs"/>
              </a:rPr>
              <a:t>Get The Future You Want</a:t>
            </a:r>
          </a:p>
          <a:p>
            <a:pPr algn="l"/>
            <a:endParaRPr lang="fr-FR" sz="900" kern="1200">
              <a:solidFill>
                <a:schemeClr val="bg1"/>
              </a:solidFill>
              <a:effectLst/>
              <a:latin typeface="+mj-lt"/>
              <a:ea typeface="+mn-ea"/>
              <a:cs typeface="+mn-cs"/>
            </a:endParaRPr>
          </a:p>
          <a:p>
            <a:pPr algn="l">
              <a:lnSpc>
                <a:spcPct val="100000"/>
              </a:lnSpc>
              <a:spcAft>
                <a:spcPts val="400"/>
              </a:spcAft>
            </a:pPr>
            <a:r>
              <a:rPr lang="en-US" sz="900">
                <a:solidFill>
                  <a:schemeClr val="bg1"/>
                </a:solidFill>
                <a:latin typeface="+mj-lt"/>
              </a:rPr>
              <a:t>Visit us at</a:t>
            </a:r>
            <a:br>
              <a:rPr lang="en-US" sz="900">
                <a:solidFill>
                  <a:schemeClr val="bg1"/>
                </a:solidFill>
                <a:latin typeface="+mj-lt"/>
              </a:rPr>
            </a:br>
            <a:r>
              <a:rPr lang="en-US" sz="1050">
                <a:solidFill>
                  <a:schemeClr val="bg1"/>
                </a:solidFill>
                <a:latin typeface="+mj-lt"/>
                <a:hlinkClick r:id="rId15"/>
              </a:rPr>
              <a:t>www.sogeti.com</a:t>
            </a:r>
            <a:endParaRPr lang="en-US" sz="1050">
              <a:solidFill>
                <a:schemeClr val="bg1"/>
              </a:solidFill>
              <a:latin typeface="+mj-lt"/>
            </a:endParaRPr>
          </a:p>
          <a:p>
            <a:pPr algn="l">
              <a:lnSpc>
                <a:spcPct val="100000"/>
              </a:lnSpc>
              <a:spcAft>
                <a:spcPts val="400"/>
              </a:spcAft>
            </a:pPr>
            <a:endParaRPr lang="en-US" sz="1050">
              <a:solidFill>
                <a:schemeClr val="bg1"/>
              </a:solidFill>
              <a:latin typeface="+mj-lt"/>
            </a:endParaRPr>
          </a:p>
          <a:p>
            <a:pPr algn="l">
              <a:lnSpc>
                <a:spcPts val="2000"/>
              </a:lnSpc>
            </a:pPr>
            <a:endParaRPr lang="en-US" sz="900">
              <a:solidFill>
                <a:schemeClr val="bg1"/>
              </a:solidFill>
              <a:latin typeface="+mj-lt"/>
            </a:endParaRPr>
          </a:p>
          <a:p>
            <a:pPr algn="l">
              <a:lnSpc>
                <a:spcPts val="2000"/>
              </a:lnSpc>
            </a:pPr>
            <a:endParaRPr lang="en-US" sz="900">
              <a:solidFill>
                <a:schemeClr val="bg1"/>
              </a:solidFill>
              <a:latin typeface="+mj-lt"/>
            </a:endParaRPr>
          </a:p>
        </p:txBody>
      </p:sp>
    </p:spTree>
    <p:extLst>
      <p:ext uri="{BB962C8B-B14F-4D97-AF65-F5344CB8AC3E}">
        <p14:creationId xmlns:p14="http://schemas.microsoft.com/office/powerpoint/2010/main" val="390628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s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noProof="0"/>
              <a:t>Modifiez le style du titre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18625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219600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7" name="Espace réservé du texte 2">
            <a:extLst>
              <a:ext uri="{FF2B5EF4-FFF2-40B4-BE49-F238E27FC236}">
                <a16:creationId xmlns:a16="http://schemas.microsoft.com/office/drawing/2014/main" id="{ADD39656-6120-4639-8078-610F4ABE8F5D}"/>
              </a:ext>
            </a:extLst>
          </p:cNvPr>
          <p:cNvSpPr>
            <a:spLocks noGrp="1"/>
          </p:cNvSpPr>
          <p:nvPr>
            <p:ph type="body" idx="1" hasCustomPrompt="1"/>
          </p:nvPr>
        </p:nvSpPr>
        <p:spPr>
          <a:xfrm>
            <a:off x="395999"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
        <p:nvSpPr>
          <p:cNvPr id="8" name="Espace réservé du texte 4">
            <a:extLst>
              <a:ext uri="{FF2B5EF4-FFF2-40B4-BE49-F238E27FC236}">
                <a16:creationId xmlns:a16="http://schemas.microsoft.com/office/drawing/2014/main" id="{CBE5EEAC-C5CA-4145-BC80-A32F86DFD974}"/>
              </a:ext>
            </a:extLst>
          </p:cNvPr>
          <p:cNvSpPr>
            <a:spLocks noGrp="1"/>
          </p:cNvSpPr>
          <p:nvPr>
            <p:ph type="body" sz="quarter" idx="3" hasCustomPrompt="1"/>
          </p:nvPr>
        </p:nvSpPr>
        <p:spPr>
          <a:xfrm>
            <a:off x="6528475"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21769365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losing2">
    <p:spTree>
      <p:nvGrpSpPr>
        <p:cNvPr id="1" name=""/>
        <p:cNvGrpSpPr/>
        <p:nvPr/>
      </p:nvGrpSpPr>
      <p:grpSpPr>
        <a:xfrm>
          <a:off x="0" y="0"/>
          <a:ext cx="0" cy="0"/>
          <a:chOff x="0" y="0"/>
          <a:chExt cx="0" cy="0"/>
        </a:xfrm>
      </p:grpSpPr>
      <p:sp>
        <p:nvSpPr>
          <p:cNvPr id="12" name="Freeform 11"/>
          <p:cNvSpPr/>
          <p:nvPr/>
        </p:nvSpPr>
        <p:spPr>
          <a:xfrm>
            <a:off x="7162801" y="2667000"/>
            <a:ext cx="5029201" cy="4191000"/>
          </a:xfrm>
          <a:custGeom>
            <a:avLst/>
            <a:gdLst>
              <a:gd name="connsiteX0" fmla="*/ 5029201 w 5029201"/>
              <a:gd name="connsiteY0" fmla="*/ 0 h 4191000"/>
              <a:gd name="connsiteX1" fmla="*/ 5029201 w 5029201"/>
              <a:gd name="connsiteY1" fmla="*/ 4050815 h 4191000"/>
              <a:gd name="connsiteX2" fmla="*/ 5029201 w 5029201"/>
              <a:gd name="connsiteY2" fmla="*/ 4191000 h 4191000"/>
              <a:gd name="connsiteX3" fmla="*/ 0 w 5029201"/>
              <a:gd name="connsiteY3" fmla="*/ 4191000 h 4191000"/>
              <a:gd name="connsiteX4" fmla="*/ 0 w 5029201"/>
              <a:gd name="connsiteY4" fmla="*/ 4087004 h 4191000"/>
              <a:gd name="connsiteX5" fmla="*/ 0 w 5029201"/>
              <a:gd name="connsiteY5" fmla="*/ 1070904 h 4191000"/>
              <a:gd name="connsiteX6" fmla="*/ 2360645 w 5029201"/>
              <a:gd name="connsiteY6" fmla="*/ 505467 h 4191000"/>
              <a:gd name="connsiteX7" fmla="*/ 5029201 w 5029201"/>
              <a:gd name="connsiteY7" fmla="*/ 0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9201" h="4191000">
                <a:moveTo>
                  <a:pt x="5029201" y="0"/>
                </a:moveTo>
                <a:cubicBezTo>
                  <a:pt x="5029201" y="2081302"/>
                  <a:pt x="5029201" y="3317075"/>
                  <a:pt x="5029201" y="4050815"/>
                </a:cubicBezTo>
                <a:lnTo>
                  <a:pt x="5029201" y="4191000"/>
                </a:lnTo>
                <a:lnTo>
                  <a:pt x="0" y="4191000"/>
                </a:lnTo>
                <a:lnTo>
                  <a:pt x="0" y="4087004"/>
                </a:lnTo>
                <a:cubicBezTo>
                  <a:pt x="0" y="1070904"/>
                  <a:pt x="0" y="1070904"/>
                  <a:pt x="0" y="1070904"/>
                </a:cubicBezTo>
                <a:cubicBezTo>
                  <a:pt x="709904" y="873858"/>
                  <a:pt x="1496786" y="685379"/>
                  <a:pt x="2360645" y="505467"/>
                </a:cubicBezTo>
                <a:cubicBezTo>
                  <a:pt x="3121868" y="342690"/>
                  <a:pt x="4960776" y="8567"/>
                  <a:pt x="502920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3" name="Rectangle 22"/>
          <p:cNvSpPr/>
          <p:nvPr/>
        </p:nvSpPr>
        <p:spPr>
          <a:xfrm>
            <a:off x="7696201" y="5841671"/>
            <a:ext cx="4087812" cy="446276"/>
          </a:xfrm>
          <a:prstGeom prst="rect">
            <a:avLst/>
          </a:prstGeom>
        </p:spPr>
        <p:txBody>
          <a:bodyPr wrap="square" lIns="0" tIns="0" rIns="0" bIns="0" anchor="b" anchorCtr="0">
            <a:spAutoFit/>
          </a:bodyPr>
          <a:lstStyle/>
          <a:p>
            <a:pPr algn="r">
              <a:spcAft>
                <a:spcPts val="600"/>
              </a:spcAft>
            </a:pPr>
            <a:r>
              <a:rPr lang="en-US" sz="800" noProof="0">
                <a:solidFill>
                  <a:schemeClr val="tx1">
                    <a:lumMod val="75000"/>
                    <a:lumOff val="25000"/>
                  </a:schemeClr>
                </a:solidFill>
                <a:latin typeface="+mn-lt"/>
                <a:cs typeface="Arial"/>
              </a:rPr>
              <a:t>This message contains information that may be privileged or confidential and is the property of the Capgemini Group.</a:t>
            </a:r>
          </a:p>
          <a:p>
            <a:pPr algn="r">
              <a:spcAft>
                <a:spcPts val="600"/>
              </a:spcAft>
            </a:pPr>
            <a:r>
              <a:rPr lang="en-US" sz="800" noProof="0">
                <a:solidFill>
                  <a:schemeClr val="tx1">
                    <a:lumMod val="75000"/>
                    <a:lumOff val="25000"/>
                  </a:schemeClr>
                </a:solidFill>
                <a:latin typeface="+mn-lt"/>
                <a:cs typeface="Arial"/>
              </a:rPr>
              <a:t>Copyright</a:t>
            </a:r>
            <a:r>
              <a:rPr lang="en-US" sz="800" baseline="0" noProof="0">
                <a:solidFill>
                  <a:schemeClr val="tx1">
                    <a:lumMod val="75000"/>
                    <a:lumOff val="25000"/>
                  </a:schemeClr>
                </a:solidFill>
                <a:latin typeface="+mn-lt"/>
                <a:cs typeface="Arial"/>
              </a:rPr>
              <a:t>©</a:t>
            </a:r>
            <a:r>
              <a:rPr lang="en-US" sz="800" noProof="0">
                <a:solidFill>
                  <a:schemeClr val="tx1">
                    <a:lumMod val="75000"/>
                    <a:lumOff val="25000"/>
                  </a:schemeClr>
                </a:solidFill>
                <a:latin typeface="+mn-lt"/>
                <a:cs typeface="Arial"/>
              </a:rPr>
              <a:t> 2020 Sogeti. All rights reserved.</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pic>
        <p:nvPicPr>
          <p:cNvPr id="10"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75000"/>
                    </a14:imgEffect>
                  </a14:imgLayer>
                </a14:imgProps>
              </a:ext>
            </a:extLst>
          </a:blip>
          <a:srcRect/>
          <a:stretch>
            <a:fillRect/>
          </a:stretch>
        </p:blipFill>
        <p:spPr bwMode="auto">
          <a:xfrm>
            <a:off x="10684066" y="5181600"/>
            <a:ext cx="333195" cy="333195"/>
          </a:xfrm>
          <a:prstGeom prst="rect">
            <a:avLst/>
          </a:prstGeom>
          <a:noFill/>
        </p:spPr>
      </p:pic>
      <p:pic>
        <p:nvPicPr>
          <p:cNvPr id="11" name="Picture 5" descr="D:\My Work\Template\Icons\Social Media\Twitter.png">
            <a:hlinkClick r:id="rId6"/>
            <a:extLst>
              <a:ext uri="{FF2B5EF4-FFF2-40B4-BE49-F238E27FC236}">
                <a16:creationId xmlns:a16="http://schemas.microsoft.com/office/drawing/2014/main" id="{CD01C794-85B7-4ED7-A647-3BFD39BDA81E}"/>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75000"/>
                    </a14:imgEffect>
                  </a14:imgLayer>
                </a14:imgProps>
              </a:ext>
            </a:extLst>
          </a:blip>
          <a:srcRect/>
          <a:stretch>
            <a:fillRect/>
          </a:stretch>
        </p:blipFill>
        <p:spPr bwMode="auto">
          <a:xfrm>
            <a:off x="11067442" y="5181600"/>
            <a:ext cx="333195" cy="333195"/>
          </a:xfrm>
          <a:prstGeom prst="rect">
            <a:avLst/>
          </a:prstGeom>
          <a:noFill/>
        </p:spPr>
      </p:pic>
      <p:pic>
        <p:nvPicPr>
          <p:cNvPr id="13" name="Picture 6" descr="D:\My Work\Template\Icons\Social Media\YouTube.png">
            <a:hlinkClick r:id="rId9"/>
            <a:extLst>
              <a:ext uri="{FF2B5EF4-FFF2-40B4-BE49-F238E27FC236}">
                <a16:creationId xmlns:a16="http://schemas.microsoft.com/office/drawing/2014/main" id="{721FA104-A027-4E51-8E5C-6108C26E223D}"/>
              </a:ext>
            </a:extLst>
          </p:cNvPr>
          <p:cNvPicPr>
            <a:picLocks noChangeAspect="1" noChangeArrowheads="1"/>
          </p:cNvPicPr>
          <p:nvPr/>
        </p:nvPicPr>
        <p:blipFill>
          <a:blip r:embed="rId10" cstate="print">
            <a:extLst>
              <a:ext uri="{BEBA8EAE-BF5A-486C-A8C5-ECC9F3942E4B}">
                <a14:imgProps xmlns:a14="http://schemas.microsoft.com/office/drawing/2010/main">
                  <a14:imgLayer r:embed="rId11">
                    <a14:imgEffect>
                      <a14:brightnessContrast bright="-75000"/>
                    </a14:imgEffect>
                  </a14:imgLayer>
                </a14:imgProps>
              </a:ext>
            </a:extLst>
          </a:blip>
          <a:srcRect/>
          <a:stretch>
            <a:fillRect/>
          </a:stretch>
        </p:blipFill>
        <p:spPr bwMode="auto">
          <a:xfrm>
            <a:off x="11450818" y="5181600"/>
            <a:ext cx="333195" cy="333195"/>
          </a:xfrm>
          <a:prstGeom prst="rect">
            <a:avLst/>
          </a:prstGeom>
          <a:noFill/>
        </p:spPr>
      </p:pic>
      <p:sp>
        <p:nvSpPr>
          <p:cNvPr id="14" name="Rectangle 13">
            <a:extLst>
              <a:ext uri="{FF2B5EF4-FFF2-40B4-BE49-F238E27FC236}">
                <a16:creationId xmlns:a16="http://schemas.microsoft.com/office/drawing/2014/main" id="{C5752634-F805-4134-A58C-456E8FC5A4D3}"/>
              </a:ext>
            </a:extLst>
          </p:cNvPr>
          <p:cNvSpPr/>
          <p:nvPr/>
        </p:nvSpPr>
        <p:spPr>
          <a:xfrm>
            <a:off x="407988" y="2501820"/>
            <a:ext cx="5688012" cy="3393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a:solidFill>
                  <a:srgbClr val="95E616"/>
                </a:solidFill>
                <a:latin typeface="+mj-lt"/>
              </a:rPr>
              <a:t>About Sogeti</a:t>
            </a:r>
          </a:p>
          <a:p>
            <a:pPr algn="l"/>
            <a:r>
              <a:rPr lang="en-GB" sz="900" kern="1200">
                <a:solidFill>
                  <a:schemeClr val="bg2">
                    <a:lumMod val="25000"/>
                  </a:schemeClr>
                </a:solidFill>
                <a:effectLst/>
                <a:latin typeface="+mn-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err="1">
                <a:solidFill>
                  <a:schemeClr val="bg2">
                    <a:lumMod val="25000"/>
                  </a:schemeClr>
                </a:solidFill>
                <a:effectLst/>
                <a:latin typeface="+mn-lt"/>
                <a:ea typeface="+mn-ea"/>
                <a:cs typeface="+mn-cs"/>
              </a:rPr>
              <a:t>fueled</a:t>
            </a:r>
            <a:r>
              <a:rPr lang="en-GB" sz="900" kern="1200">
                <a:solidFill>
                  <a:schemeClr val="bg2">
                    <a:lumMod val="25000"/>
                  </a:schemeClr>
                </a:solidFill>
                <a:effectLst/>
                <a:latin typeface="+mn-lt"/>
                <a:ea typeface="+mn-ea"/>
                <a:cs typeface="+mn-cs"/>
              </a:rPr>
              <a:t> by AI and automation. With its hands-on ‘value in the making’ approach and passion for technology, Sogeti helps organizations implement their digital journeys at speed. </a:t>
            </a:r>
          </a:p>
          <a:p>
            <a:pPr algn="l"/>
            <a:endParaRPr lang="en-GB" sz="900" kern="1200">
              <a:solidFill>
                <a:schemeClr val="bg2">
                  <a:lumMod val="25000"/>
                </a:schemeClr>
              </a:solidFill>
              <a:effectLst/>
              <a:latin typeface="+mn-lt"/>
              <a:ea typeface="+mn-ea"/>
              <a:cs typeface="+mn-cs"/>
            </a:endParaRPr>
          </a:p>
          <a:p>
            <a:pPr algn="l"/>
            <a:r>
              <a:rPr lang="en-GB" sz="900" kern="1200">
                <a:solidFill>
                  <a:schemeClr val="bg2">
                    <a:lumMod val="25000"/>
                  </a:schemeClr>
                </a:solidFill>
                <a:effectLst/>
                <a:latin typeface="+mn-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bg2">
                    <a:lumMod val="25000"/>
                  </a:schemeClr>
                </a:solidFill>
                <a:effectLst/>
                <a:latin typeface="+mn-lt"/>
                <a:ea typeface="+mn-ea"/>
                <a:cs typeface="+mn-cs"/>
              </a:rPr>
              <a:t>fueled</a:t>
            </a:r>
            <a:r>
              <a:rPr lang="en-GB" sz="900" kern="1200">
                <a:solidFill>
                  <a:schemeClr val="bg2">
                    <a:lumMod val="25000"/>
                  </a:schemeClr>
                </a:solidFill>
                <a:effectLst/>
                <a:latin typeface="+mn-lt"/>
                <a:ea typeface="+mn-ea"/>
                <a:cs typeface="+mn-cs"/>
              </a:rPr>
              <a:t> by the fast evolving and innovative world of cloud, data, AI, connectivity, software, digital engineering and platforms. The Group reported in 2020 global revenues of €16 billion.</a:t>
            </a:r>
          </a:p>
          <a:p>
            <a:pPr algn="l"/>
            <a:r>
              <a:rPr lang="en-GB" sz="900" kern="1200">
                <a:solidFill>
                  <a:schemeClr val="bg2">
                    <a:lumMod val="25000"/>
                  </a:schemeClr>
                </a:solidFill>
                <a:effectLst/>
                <a:latin typeface="+mn-lt"/>
                <a:ea typeface="+mn-ea"/>
                <a:cs typeface="+mn-cs"/>
              </a:rPr>
              <a:t>Get The Future You Want</a:t>
            </a:r>
          </a:p>
          <a:p>
            <a:pPr algn="l"/>
            <a:endParaRPr lang="en-GB" sz="900" kern="1200">
              <a:solidFill>
                <a:schemeClr val="bg2">
                  <a:lumMod val="25000"/>
                </a:schemeClr>
              </a:solidFill>
              <a:effectLst/>
              <a:latin typeface="+mn-lt"/>
              <a:ea typeface="+mn-ea"/>
              <a:cs typeface="+mn-cs"/>
            </a:endParaRPr>
          </a:p>
          <a:p>
            <a:pPr algn="l">
              <a:lnSpc>
                <a:spcPct val="100000"/>
              </a:lnSpc>
              <a:spcAft>
                <a:spcPts val="400"/>
              </a:spcAft>
            </a:pPr>
            <a:r>
              <a:rPr lang="en-US" sz="900">
                <a:solidFill>
                  <a:schemeClr val="bg2">
                    <a:lumMod val="25000"/>
                  </a:schemeClr>
                </a:solidFill>
                <a:latin typeface="+mj-lt"/>
              </a:rPr>
              <a:t>Visit us at</a:t>
            </a:r>
            <a:br>
              <a:rPr lang="en-US" sz="900">
                <a:solidFill>
                  <a:schemeClr val="bg2">
                    <a:lumMod val="25000"/>
                  </a:schemeClr>
                </a:solidFill>
                <a:latin typeface="+mj-lt"/>
              </a:rPr>
            </a:br>
            <a:r>
              <a:rPr lang="en-US" sz="1050">
                <a:solidFill>
                  <a:schemeClr val="bg2">
                    <a:lumMod val="25000"/>
                  </a:schemeClr>
                </a:solidFill>
                <a:latin typeface="+mj-lt"/>
                <a:hlinkClick r:id="rId12"/>
              </a:rPr>
              <a:t>www.sogeti.com</a:t>
            </a:r>
            <a:endParaRPr lang="en-US" sz="1050">
              <a:solidFill>
                <a:schemeClr val="bg2">
                  <a:lumMod val="25000"/>
                </a:schemeClr>
              </a:solidFill>
              <a:latin typeface="+mj-lt"/>
            </a:endParaRPr>
          </a:p>
        </p:txBody>
      </p:sp>
    </p:spTree>
    <p:extLst>
      <p:ext uri="{BB962C8B-B14F-4D97-AF65-F5344CB8AC3E}">
        <p14:creationId xmlns:p14="http://schemas.microsoft.com/office/powerpoint/2010/main" val="20572160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losing3">
    <p:spTree>
      <p:nvGrpSpPr>
        <p:cNvPr id="1" name=""/>
        <p:cNvGrpSpPr/>
        <p:nvPr/>
      </p:nvGrpSpPr>
      <p:grpSpPr>
        <a:xfrm>
          <a:off x="0" y="0"/>
          <a:ext cx="0" cy="0"/>
          <a:chOff x="0" y="0"/>
          <a:chExt cx="0" cy="0"/>
        </a:xfrm>
      </p:grpSpPr>
      <p:sp>
        <p:nvSpPr>
          <p:cNvPr id="10" name="Freeform 9"/>
          <p:cNvSpPr/>
          <p:nvPr/>
        </p:nvSpPr>
        <p:spPr>
          <a:xfrm>
            <a:off x="0" y="0"/>
            <a:ext cx="6096000" cy="5796064"/>
          </a:xfrm>
          <a:custGeom>
            <a:avLst/>
            <a:gdLst>
              <a:gd name="connsiteX0" fmla="*/ 0 w 6096000"/>
              <a:gd name="connsiteY0" fmla="*/ 0 h 5796064"/>
              <a:gd name="connsiteX1" fmla="*/ 6096000 w 6096000"/>
              <a:gd name="connsiteY1" fmla="*/ 0 h 5796064"/>
              <a:gd name="connsiteX2" fmla="*/ 6096000 w 6096000"/>
              <a:gd name="connsiteY2" fmla="*/ 133757 h 5796064"/>
              <a:gd name="connsiteX3" fmla="*/ 6096000 w 6096000"/>
              <a:gd name="connsiteY3" fmla="*/ 4034055 h 5796064"/>
              <a:gd name="connsiteX4" fmla="*/ 0 w 6096000"/>
              <a:gd name="connsiteY4" fmla="*/ 5309105 h 5796064"/>
              <a:gd name="connsiteX5" fmla="*/ 0 w 6096000"/>
              <a:gd name="connsiteY5" fmla="*/ 8972 h 5796064"/>
              <a:gd name="connsiteX6" fmla="*/ 0 w 6096000"/>
              <a:gd name="connsiteY6" fmla="*/ 0 h 57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5796064">
                <a:moveTo>
                  <a:pt x="0" y="0"/>
                </a:moveTo>
                <a:lnTo>
                  <a:pt x="6096000" y="0"/>
                </a:lnTo>
                <a:lnTo>
                  <a:pt x="6096000" y="133757"/>
                </a:lnTo>
                <a:cubicBezTo>
                  <a:pt x="6096000" y="1105896"/>
                  <a:pt x="6096000" y="2375629"/>
                  <a:pt x="6096000" y="4034055"/>
                </a:cubicBezTo>
                <a:cubicBezTo>
                  <a:pt x="6096000" y="6848354"/>
                  <a:pt x="721895" y="5492896"/>
                  <a:pt x="0" y="5309105"/>
                </a:cubicBezTo>
                <a:cubicBezTo>
                  <a:pt x="0" y="5309105"/>
                  <a:pt x="0" y="5309105"/>
                  <a:pt x="0" y="897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3" name="Rectangle 22"/>
          <p:cNvSpPr/>
          <p:nvPr/>
        </p:nvSpPr>
        <p:spPr>
          <a:xfrm>
            <a:off x="420526" y="4596379"/>
            <a:ext cx="3999073" cy="446276"/>
          </a:xfrm>
          <a:prstGeom prst="rect">
            <a:avLst/>
          </a:prstGeom>
        </p:spPr>
        <p:txBody>
          <a:bodyPr wrap="square" lIns="0" tIns="0" rIns="0" bIns="0" anchor="b" anchorCtr="0">
            <a:spAutoFit/>
          </a:bodyPr>
          <a:lstStyle/>
          <a:p>
            <a:pPr algn="l">
              <a:spcAft>
                <a:spcPts val="600"/>
              </a:spcAft>
            </a:pPr>
            <a:r>
              <a:rPr lang="en-US" sz="800" noProof="0">
                <a:solidFill>
                  <a:schemeClr val="bg1"/>
                </a:solidFill>
                <a:latin typeface="+mn-lt"/>
                <a:cs typeface="Arial"/>
              </a:rPr>
              <a:t>This message contains information that may be privileged or confidential and is the property of the Capgemini Group.</a:t>
            </a:r>
          </a:p>
          <a:p>
            <a:pPr algn="l">
              <a:spcAft>
                <a:spcPts val="600"/>
              </a:spcAft>
            </a:pPr>
            <a:r>
              <a:rPr lang="en-US" sz="800" noProof="0">
                <a:solidFill>
                  <a:schemeClr val="bg1"/>
                </a:solidFill>
                <a:latin typeface="+mn-lt"/>
                <a:cs typeface="Arial"/>
              </a:rPr>
              <a:t>Copyright</a:t>
            </a:r>
            <a:r>
              <a:rPr lang="en-US" sz="800" baseline="0" noProof="0">
                <a:solidFill>
                  <a:schemeClr val="bg1"/>
                </a:solidFill>
                <a:latin typeface="+mn-lt"/>
                <a:cs typeface="Arial"/>
              </a:rPr>
              <a:t>©</a:t>
            </a:r>
            <a:r>
              <a:rPr lang="en-US" sz="800" noProof="0">
                <a:solidFill>
                  <a:schemeClr val="bg1"/>
                </a:solidFill>
                <a:latin typeface="+mn-lt"/>
                <a:cs typeface="Arial"/>
              </a:rPr>
              <a:t> 2021 Sogeti. All rights reserved.</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9"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p:nvPicPr>
        <p:blipFill>
          <a:blip r:embed="rId4" cstate="print"/>
          <a:srcRect/>
          <a:stretch>
            <a:fillRect/>
          </a:stretch>
        </p:blipFill>
        <p:spPr bwMode="auto">
          <a:xfrm>
            <a:off x="420526" y="3962400"/>
            <a:ext cx="333195" cy="333195"/>
          </a:xfrm>
          <a:prstGeom prst="rect">
            <a:avLst/>
          </a:prstGeom>
          <a:noFill/>
        </p:spPr>
      </p:pic>
      <p:pic>
        <p:nvPicPr>
          <p:cNvPr id="12" name="Picture 5" descr="D:\My Work\Template\Icons\Social Media\Twitter.png">
            <a:hlinkClick r:id="rId5"/>
            <a:extLst>
              <a:ext uri="{FF2B5EF4-FFF2-40B4-BE49-F238E27FC236}">
                <a16:creationId xmlns:a16="http://schemas.microsoft.com/office/drawing/2014/main" id="{CD01C794-85B7-4ED7-A647-3BFD39BDA81E}"/>
              </a:ext>
            </a:extLst>
          </p:cNvPr>
          <p:cNvPicPr>
            <a:picLocks noChangeAspect="1" noChangeArrowheads="1"/>
          </p:cNvPicPr>
          <p:nvPr/>
        </p:nvPicPr>
        <p:blipFill>
          <a:blip r:embed="rId6" cstate="print"/>
          <a:srcRect/>
          <a:stretch>
            <a:fillRect/>
          </a:stretch>
        </p:blipFill>
        <p:spPr bwMode="auto">
          <a:xfrm>
            <a:off x="803902" y="3962400"/>
            <a:ext cx="333195" cy="333195"/>
          </a:xfrm>
          <a:prstGeom prst="rect">
            <a:avLst/>
          </a:prstGeom>
          <a:noFill/>
        </p:spPr>
      </p:pic>
      <p:pic>
        <p:nvPicPr>
          <p:cNvPr id="13" name="Picture 6" descr="D:\My Work\Template\Icons\Social Media\YouTube.png">
            <a:hlinkClick r:id="rId7"/>
            <a:extLst>
              <a:ext uri="{FF2B5EF4-FFF2-40B4-BE49-F238E27FC236}">
                <a16:creationId xmlns:a16="http://schemas.microsoft.com/office/drawing/2014/main" id="{721FA104-A027-4E51-8E5C-6108C26E223D}"/>
              </a:ext>
            </a:extLst>
          </p:cNvPr>
          <p:cNvPicPr>
            <a:picLocks noChangeAspect="1" noChangeArrowheads="1"/>
          </p:cNvPicPr>
          <p:nvPr/>
        </p:nvPicPr>
        <p:blipFill>
          <a:blip r:embed="rId8" cstate="print"/>
          <a:srcRect/>
          <a:stretch>
            <a:fillRect/>
          </a:stretch>
        </p:blipFill>
        <p:spPr bwMode="auto">
          <a:xfrm>
            <a:off x="1187278" y="3962400"/>
            <a:ext cx="333195" cy="333195"/>
          </a:xfrm>
          <a:prstGeom prst="rect">
            <a:avLst/>
          </a:prstGeom>
          <a:noFill/>
        </p:spPr>
      </p:pic>
      <p:sp>
        <p:nvSpPr>
          <p:cNvPr id="14" name="Rectangle 13">
            <a:extLst>
              <a:ext uri="{FF2B5EF4-FFF2-40B4-BE49-F238E27FC236}">
                <a16:creationId xmlns:a16="http://schemas.microsoft.com/office/drawing/2014/main" id="{10016E2A-610F-4661-8795-E516510B198E}"/>
              </a:ext>
            </a:extLst>
          </p:cNvPr>
          <p:cNvSpPr/>
          <p:nvPr/>
        </p:nvSpPr>
        <p:spPr>
          <a:xfrm>
            <a:off x="6816080" y="1556792"/>
            <a:ext cx="4746133" cy="4076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a:solidFill>
                  <a:srgbClr val="2B0A3D"/>
                </a:solidFill>
                <a:latin typeface="+mj-lt"/>
              </a:rPr>
              <a:t>About Sogeti</a:t>
            </a:r>
          </a:p>
          <a:p>
            <a:pPr algn="l"/>
            <a:r>
              <a:rPr lang="en-GB" sz="900" kern="1200">
                <a:solidFill>
                  <a:schemeClr val="bg2">
                    <a:lumMod val="25000"/>
                  </a:schemeClr>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err="1">
                <a:solidFill>
                  <a:schemeClr val="bg2">
                    <a:lumMod val="25000"/>
                  </a:schemeClr>
                </a:solidFill>
                <a:effectLst/>
                <a:latin typeface="+mj-lt"/>
                <a:ea typeface="+mn-ea"/>
                <a:cs typeface="+mn-cs"/>
              </a:rPr>
              <a:t>fueled</a:t>
            </a:r>
            <a:r>
              <a:rPr lang="en-GB" sz="900" kern="1200">
                <a:solidFill>
                  <a:schemeClr val="bg2">
                    <a:lumMod val="25000"/>
                  </a:schemeClr>
                </a:solidFill>
                <a:effectLst/>
                <a:latin typeface="+mj-lt"/>
                <a:ea typeface="+mn-ea"/>
                <a:cs typeface="+mn-cs"/>
              </a:rPr>
              <a:t> by AI and automation. With its hands-on ‘value in the making’ approach and passion for technology, Sogeti helps organizations implement their digital journeys at speed. </a:t>
            </a:r>
          </a:p>
          <a:p>
            <a:pPr algn="l"/>
            <a:endParaRPr lang="en-GB" sz="900" kern="1200">
              <a:solidFill>
                <a:schemeClr val="bg2">
                  <a:lumMod val="25000"/>
                </a:schemeClr>
              </a:solidFill>
              <a:effectLst/>
              <a:latin typeface="+mj-lt"/>
              <a:ea typeface="+mn-ea"/>
              <a:cs typeface="+mn-cs"/>
            </a:endParaRPr>
          </a:p>
          <a:p>
            <a:pPr algn="l"/>
            <a:r>
              <a:rPr lang="en-GB" sz="900" kern="1200">
                <a:solidFill>
                  <a:schemeClr val="bg2">
                    <a:lumMod val="25000"/>
                  </a:schemeClr>
                </a:solidFill>
                <a:effectLst/>
                <a:latin typeface="+mj-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bg2">
                    <a:lumMod val="25000"/>
                  </a:schemeClr>
                </a:solidFill>
                <a:effectLst/>
                <a:latin typeface="+mj-lt"/>
                <a:ea typeface="+mn-ea"/>
                <a:cs typeface="+mn-cs"/>
              </a:rPr>
              <a:t>fueled</a:t>
            </a:r>
            <a:r>
              <a:rPr lang="en-GB" sz="900" kern="1200">
                <a:solidFill>
                  <a:schemeClr val="bg2">
                    <a:lumMod val="25000"/>
                  </a:schemeClr>
                </a:solidFill>
                <a:effectLst/>
                <a:latin typeface="+mj-lt"/>
                <a:ea typeface="+mn-ea"/>
                <a:cs typeface="+mn-cs"/>
              </a:rPr>
              <a:t> by the fast evolving and innovative world of cloud, data, AI, connectivity, software, digital engineering and platforms. The Group reported in 2020 global revenues of €16 billion.</a:t>
            </a:r>
          </a:p>
          <a:p>
            <a:pPr algn="l"/>
            <a:r>
              <a:rPr lang="en-GB" sz="900" kern="1200">
                <a:solidFill>
                  <a:schemeClr val="bg2">
                    <a:lumMod val="25000"/>
                  </a:schemeClr>
                </a:solidFill>
                <a:effectLst/>
                <a:latin typeface="+mj-lt"/>
                <a:ea typeface="+mn-ea"/>
                <a:cs typeface="+mn-cs"/>
              </a:rPr>
              <a:t>Get The Future You Want</a:t>
            </a:r>
          </a:p>
          <a:p>
            <a:pPr algn="l"/>
            <a:endParaRPr lang="fr-FR" sz="900" kern="1200">
              <a:solidFill>
                <a:schemeClr val="bg2">
                  <a:lumMod val="25000"/>
                </a:schemeClr>
              </a:solidFill>
              <a:effectLst/>
              <a:latin typeface="+mj-lt"/>
              <a:ea typeface="+mn-ea"/>
              <a:cs typeface="+mn-cs"/>
            </a:endParaRPr>
          </a:p>
          <a:p>
            <a:pPr algn="l">
              <a:lnSpc>
                <a:spcPct val="100000"/>
              </a:lnSpc>
              <a:spcAft>
                <a:spcPts val="400"/>
              </a:spcAft>
            </a:pPr>
            <a:r>
              <a:rPr lang="en-US" sz="900">
                <a:solidFill>
                  <a:schemeClr val="bg2">
                    <a:lumMod val="25000"/>
                  </a:schemeClr>
                </a:solidFill>
                <a:latin typeface="+mj-lt"/>
              </a:rPr>
              <a:t>Visit us at</a:t>
            </a:r>
            <a:br>
              <a:rPr lang="en-US" sz="900">
                <a:solidFill>
                  <a:schemeClr val="bg2">
                    <a:lumMod val="25000"/>
                  </a:schemeClr>
                </a:solidFill>
                <a:latin typeface="+mj-lt"/>
              </a:rPr>
            </a:br>
            <a:r>
              <a:rPr lang="en-US" sz="1050">
                <a:solidFill>
                  <a:schemeClr val="bg2">
                    <a:lumMod val="25000"/>
                  </a:schemeClr>
                </a:solidFill>
                <a:latin typeface="+mj-lt"/>
                <a:hlinkClick r:id="rId9"/>
              </a:rPr>
              <a:t>www.sogeti.com</a:t>
            </a:r>
            <a:endParaRPr lang="en-US" sz="1050">
              <a:solidFill>
                <a:schemeClr val="bg2">
                  <a:lumMod val="25000"/>
                </a:schemeClr>
              </a:solidFill>
              <a:latin typeface="+mj-lt"/>
            </a:endParaRPr>
          </a:p>
          <a:p>
            <a:pPr algn="l">
              <a:lnSpc>
                <a:spcPts val="2000"/>
              </a:lnSpc>
            </a:pPr>
            <a:endParaRPr lang="en-US" sz="900">
              <a:solidFill>
                <a:schemeClr val="bg2">
                  <a:lumMod val="25000"/>
                </a:schemeClr>
              </a:solidFill>
              <a:latin typeface="+mj-lt"/>
            </a:endParaRPr>
          </a:p>
        </p:txBody>
      </p:sp>
    </p:spTree>
    <p:extLst>
      <p:ext uri="{BB962C8B-B14F-4D97-AF65-F5344CB8AC3E}">
        <p14:creationId xmlns:p14="http://schemas.microsoft.com/office/powerpoint/2010/main" val="28722291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fr-FR"/>
              <a:t>Modifiez le style du titre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pic>
        <p:nvPicPr>
          <p:cNvPr id="6" name="Image 5" descr="Capgemini">
            <a:extLst>
              <a:ext uri="{FF2B5EF4-FFF2-40B4-BE49-F238E27FC236}">
                <a16:creationId xmlns:a16="http://schemas.microsoft.com/office/drawing/2014/main" id="{B290AA58-6524-4A50-851C-8EA6E75AA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4192" y="114300"/>
            <a:ext cx="3384924" cy="1372525"/>
          </a:xfrm>
          <a:prstGeom prst="rect">
            <a:avLst/>
          </a:prstGeom>
        </p:spPr>
      </p:pic>
    </p:spTree>
    <p:extLst>
      <p:ext uri="{BB962C8B-B14F-4D97-AF65-F5344CB8AC3E}">
        <p14:creationId xmlns:p14="http://schemas.microsoft.com/office/powerpoint/2010/main" val="14781356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fr-FR"/>
              <a:t>Modifiez le style du titre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pic>
        <p:nvPicPr>
          <p:cNvPr id="7" name="Image 6" descr="Capgemini">
            <a:extLst>
              <a:ext uri="{FF2B5EF4-FFF2-40B4-BE49-F238E27FC236}">
                <a16:creationId xmlns:a16="http://schemas.microsoft.com/office/drawing/2014/main" id="{873884F3-4760-488E-A25C-0D285C88A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grpSp>
        <p:nvGrpSpPr>
          <p:cNvPr id="8" name="Group 14">
            <a:extLst>
              <a:ext uri="{FF2B5EF4-FFF2-40B4-BE49-F238E27FC236}">
                <a16:creationId xmlns:a16="http://schemas.microsoft.com/office/drawing/2014/main" id="{86F504A9-6DB5-42BE-BC59-15371215C80C}"/>
              </a:ext>
            </a:extLst>
          </p:cNvPr>
          <p:cNvGrpSpPr>
            <a:grpSpLocks noChangeAspect="1"/>
          </p:cNvGrpSpPr>
          <p:nvPr/>
        </p:nvGrpSpPr>
        <p:grpSpPr>
          <a:xfrm>
            <a:off x="7592084" y="6332255"/>
            <a:ext cx="1075055" cy="239680"/>
            <a:chOff x="728663" y="4465638"/>
            <a:chExt cx="5354637" cy="1193800"/>
          </a:xfrm>
        </p:grpSpPr>
        <p:sp>
          <p:nvSpPr>
            <p:cNvPr id="9" name="Freeform 11">
              <a:extLst>
                <a:ext uri="{FF2B5EF4-FFF2-40B4-BE49-F238E27FC236}">
                  <a16:creationId xmlns:a16="http://schemas.microsoft.com/office/drawing/2014/main" id="{1D4C78BA-9F01-4581-870C-3A9A1444DA7F}"/>
                </a:ext>
              </a:extLst>
            </p:cNvPr>
            <p:cNvSpPr>
              <a:spLocks/>
            </p:cNvSpPr>
            <p:nvPr/>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1" name="Freeform 12">
              <a:extLst>
                <a:ext uri="{FF2B5EF4-FFF2-40B4-BE49-F238E27FC236}">
                  <a16:creationId xmlns:a16="http://schemas.microsoft.com/office/drawing/2014/main" id="{F7C9BB88-E650-4496-9267-EF459CA4D81C}"/>
                </a:ext>
              </a:extLst>
            </p:cNvPr>
            <p:cNvSpPr>
              <a:spLocks noEditPoints="1"/>
            </p:cNvSpPr>
            <p:nvPr/>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2" name="Freeform 13">
              <a:extLst>
                <a:ext uri="{FF2B5EF4-FFF2-40B4-BE49-F238E27FC236}">
                  <a16:creationId xmlns:a16="http://schemas.microsoft.com/office/drawing/2014/main" id="{85FF1771-B1E9-4C5D-AEA4-0EE6DD65721F}"/>
                </a:ext>
              </a:extLst>
            </p:cNvPr>
            <p:cNvSpPr>
              <a:spLocks/>
            </p:cNvSpPr>
            <p:nvPr/>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3" name="Freeform 14">
              <a:extLst>
                <a:ext uri="{FF2B5EF4-FFF2-40B4-BE49-F238E27FC236}">
                  <a16:creationId xmlns:a16="http://schemas.microsoft.com/office/drawing/2014/main" id="{0E555FEB-2DCE-4DE6-845E-27D1EFD3E2B4}"/>
                </a:ext>
              </a:extLst>
            </p:cNvPr>
            <p:cNvSpPr>
              <a:spLocks/>
            </p:cNvSpPr>
            <p:nvPr/>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4" name="Freeform 15">
              <a:extLst>
                <a:ext uri="{FF2B5EF4-FFF2-40B4-BE49-F238E27FC236}">
                  <a16:creationId xmlns:a16="http://schemas.microsoft.com/office/drawing/2014/main" id="{8E8F273C-613D-47B7-9A16-803BC8ABF9F9}"/>
                </a:ext>
              </a:extLst>
            </p:cNvPr>
            <p:cNvSpPr>
              <a:spLocks/>
            </p:cNvSpPr>
            <p:nvPr/>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grpSp>
    </p:spTree>
    <p:extLst>
      <p:ext uri="{BB962C8B-B14F-4D97-AF65-F5344CB8AC3E}">
        <p14:creationId xmlns:p14="http://schemas.microsoft.com/office/powerpoint/2010/main" val="135338897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fr-FR"/>
              <a:t>Modifiez le style du titre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pic>
        <p:nvPicPr>
          <p:cNvPr id="6" name="Image 5" descr="Capgemini">
            <a:extLst>
              <a:ext uri="{FF2B5EF4-FFF2-40B4-BE49-F238E27FC236}">
                <a16:creationId xmlns:a16="http://schemas.microsoft.com/office/drawing/2014/main" id="{4E7913BD-2F2A-43EA-9355-0DD8C035B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grpSp>
        <p:nvGrpSpPr>
          <p:cNvPr id="8" name="Group 14">
            <a:extLst>
              <a:ext uri="{FF2B5EF4-FFF2-40B4-BE49-F238E27FC236}">
                <a16:creationId xmlns:a16="http://schemas.microsoft.com/office/drawing/2014/main" id="{A14B9A33-7FA2-476D-A337-7122FED9C400}"/>
              </a:ext>
            </a:extLst>
          </p:cNvPr>
          <p:cNvGrpSpPr>
            <a:grpSpLocks noChangeAspect="1"/>
          </p:cNvGrpSpPr>
          <p:nvPr/>
        </p:nvGrpSpPr>
        <p:grpSpPr>
          <a:xfrm>
            <a:off x="7592084" y="6332255"/>
            <a:ext cx="1075055" cy="239680"/>
            <a:chOff x="728663" y="4465638"/>
            <a:chExt cx="5354637" cy="1193800"/>
          </a:xfrm>
        </p:grpSpPr>
        <p:sp>
          <p:nvSpPr>
            <p:cNvPr id="9" name="Freeform 11">
              <a:extLst>
                <a:ext uri="{FF2B5EF4-FFF2-40B4-BE49-F238E27FC236}">
                  <a16:creationId xmlns:a16="http://schemas.microsoft.com/office/drawing/2014/main" id="{9DCA5AB2-3191-4CEC-A914-2FB286A43A91}"/>
                </a:ext>
              </a:extLst>
            </p:cNvPr>
            <p:cNvSpPr>
              <a:spLocks/>
            </p:cNvSpPr>
            <p:nvPr/>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0" name="Freeform 12">
              <a:extLst>
                <a:ext uri="{FF2B5EF4-FFF2-40B4-BE49-F238E27FC236}">
                  <a16:creationId xmlns:a16="http://schemas.microsoft.com/office/drawing/2014/main" id="{B11574CD-0524-4D9B-987F-3FC9B142A25E}"/>
                </a:ext>
              </a:extLst>
            </p:cNvPr>
            <p:cNvSpPr>
              <a:spLocks noEditPoints="1"/>
            </p:cNvSpPr>
            <p:nvPr/>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1" name="Freeform 13">
              <a:extLst>
                <a:ext uri="{FF2B5EF4-FFF2-40B4-BE49-F238E27FC236}">
                  <a16:creationId xmlns:a16="http://schemas.microsoft.com/office/drawing/2014/main" id="{065C4F9D-7D59-47A6-BAF7-D244844B8485}"/>
                </a:ext>
              </a:extLst>
            </p:cNvPr>
            <p:cNvSpPr>
              <a:spLocks/>
            </p:cNvSpPr>
            <p:nvPr/>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2" name="Freeform 14">
              <a:extLst>
                <a:ext uri="{FF2B5EF4-FFF2-40B4-BE49-F238E27FC236}">
                  <a16:creationId xmlns:a16="http://schemas.microsoft.com/office/drawing/2014/main" id="{B0F55797-3C88-4FF1-BCBF-8BAEE76924FC}"/>
                </a:ext>
              </a:extLst>
            </p:cNvPr>
            <p:cNvSpPr>
              <a:spLocks/>
            </p:cNvSpPr>
            <p:nvPr/>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sp>
          <p:nvSpPr>
            <p:cNvPr id="13" name="Freeform 15">
              <a:extLst>
                <a:ext uri="{FF2B5EF4-FFF2-40B4-BE49-F238E27FC236}">
                  <a16:creationId xmlns:a16="http://schemas.microsoft.com/office/drawing/2014/main" id="{D3D608A3-7623-4FE4-A360-74695BBEF71A}"/>
                </a:ext>
              </a:extLst>
            </p:cNvPr>
            <p:cNvSpPr>
              <a:spLocks/>
            </p:cNvSpPr>
            <p:nvPr/>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742950" rtl="0" eaLnBrk="0" fontAlgn="base" latinLnBrk="0" hangingPunct="0">
                <a:lnSpc>
                  <a:spcPct val="100000"/>
                </a:lnSpc>
                <a:spcBef>
                  <a:spcPct val="0"/>
                </a:spcBef>
                <a:spcAft>
                  <a:spcPct val="0"/>
                </a:spcAft>
                <a:buClrTx/>
                <a:buSzTx/>
                <a:buFontTx/>
                <a:buNone/>
                <a:tabLst/>
                <a:defRPr/>
              </a:pPr>
              <a:endParaRPr kumimoji="0" lang="en-GB" sz="813" b="1" i="0" u="none" strike="noStrike" kern="1200" cap="none" spc="0" normalizeH="0" baseline="0" noProof="0">
                <a:ln>
                  <a:noFill/>
                </a:ln>
                <a:solidFill>
                  <a:srgbClr val="052B73"/>
                </a:solidFill>
                <a:effectLst/>
                <a:uLnTx/>
                <a:uFillTx/>
                <a:latin typeface="Arial Narrow" panose="020B0606020202030204" pitchFamily="34" charset="0"/>
                <a:ea typeface="+mn-ea"/>
                <a:cs typeface="Arial" panose="020B0604020202020204" pitchFamily="34" charset="0"/>
              </a:endParaRPr>
            </a:p>
          </p:txBody>
        </p:sp>
      </p:grpSp>
    </p:spTree>
    <p:extLst>
      <p:ext uri="{BB962C8B-B14F-4D97-AF65-F5344CB8AC3E}">
        <p14:creationId xmlns:p14="http://schemas.microsoft.com/office/powerpoint/2010/main" val="229532166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fr-FR"/>
              <a:t>Modifiez le style du titre</a:t>
            </a:r>
            <a:endParaRPr lang="en-US"/>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827818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fr-FR"/>
              <a:t>Cliquez sur l'icône pour ajouter une image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25724141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7910521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0494602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468456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 columns with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17D633B-0BFE-4D58-A316-29342A929DF8}"/>
              </a:ext>
            </a:extLst>
          </p:cNvPr>
          <p:cNvSpPr/>
          <p:nvPr/>
        </p:nvSpPr>
        <p:spPr bwMode="ltGray">
          <a:xfrm>
            <a:off x="0" y="4077072"/>
            <a:ext cx="12192000" cy="2780928"/>
          </a:xfrm>
          <a:prstGeom prst="rect">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re 1">
            <a:extLst>
              <a:ext uri="{FF2B5EF4-FFF2-40B4-BE49-F238E27FC236}">
                <a16:creationId xmlns:a16="http://schemas.microsoft.com/office/drawing/2014/main" id="{2FF2BFA1-3446-44BB-89B6-E47BC38E10DD}"/>
              </a:ext>
            </a:extLst>
          </p:cNvPr>
          <p:cNvSpPr>
            <a:spLocks noGrp="1"/>
          </p:cNvSpPr>
          <p:nvPr>
            <p:ph type="title" hasCustomPrompt="1"/>
          </p:nvPr>
        </p:nvSpPr>
        <p:spPr/>
        <p:txBody>
          <a:bodyPr/>
          <a:lstStyle>
            <a:lvl1pPr>
              <a:defRPr/>
            </a:lvl1pPr>
          </a:lstStyle>
          <a:p>
            <a:r>
              <a:rPr lang="en-US" noProof="0"/>
              <a:t>Modifiez le style du titre</a:t>
            </a:r>
          </a:p>
        </p:txBody>
      </p:sp>
      <p:sp>
        <p:nvSpPr>
          <p:cNvPr id="23" name="Text Placeholder 4">
            <a:extLst>
              <a:ext uri="{FF2B5EF4-FFF2-40B4-BE49-F238E27FC236}">
                <a16:creationId xmlns:a16="http://schemas.microsoft.com/office/drawing/2014/main" id="{90401A7E-940D-4E34-AE04-1569095E0369}"/>
              </a:ext>
            </a:extLst>
          </p:cNvPr>
          <p:cNvSpPr>
            <a:spLocks noGrp="1"/>
          </p:cNvSpPr>
          <p:nvPr>
            <p:ph type="body" sz="quarter" idx="13" hasCustomPrompt="1"/>
          </p:nvPr>
        </p:nvSpPr>
        <p:spPr>
          <a:xfrm>
            <a:off x="395999"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4" name="Text Placeholder 4">
            <a:extLst>
              <a:ext uri="{FF2B5EF4-FFF2-40B4-BE49-F238E27FC236}">
                <a16:creationId xmlns:a16="http://schemas.microsoft.com/office/drawing/2014/main" id="{F902169D-8617-4138-89F9-A6FA7F06622A}"/>
              </a:ext>
            </a:extLst>
          </p:cNvPr>
          <p:cNvSpPr>
            <a:spLocks noGrp="1"/>
          </p:cNvSpPr>
          <p:nvPr>
            <p:ph type="body" sz="quarter" idx="27" hasCustomPrompt="1"/>
          </p:nvPr>
        </p:nvSpPr>
        <p:spPr>
          <a:xfrm>
            <a:off x="83282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5" name="Text Placeholder 4">
            <a:extLst>
              <a:ext uri="{FF2B5EF4-FFF2-40B4-BE49-F238E27FC236}">
                <a16:creationId xmlns:a16="http://schemas.microsoft.com/office/drawing/2014/main" id="{34544FEB-328F-4B0A-B598-69DFCF9F59B2}"/>
              </a:ext>
            </a:extLst>
          </p:cNvPr>
          <p:cNvSpPr>
            <a:spLocks noGrp="1"/>
          </p:cNvSpPr>
          <p:nvPr>
            <p:ph type="body" sz="quarter" idx="29" hasCustomPrompt="1"/>
          </p:nvPr>
        </p:nvSpPr>
        <p:spPr>
          <a:xfrm>
            <a:off x="44020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6" name="Text Placeholder 4">
            <a:extLst>
              <a:ext uri="{FF2B5EF4-FFF2-40B4-BE49-F238E27FC236}">
                <a16:creationId xmlns:a16="http://schemas.microsoft.com/office/drawing/2014/main" id="{1616D9A8-5891-44FB-BF3D-E4EEFE88D97C}"/>
              </a:ext>
            </a:extLst>
          </p:cNvPr>
          <p:cNvSpPr>
            <a:spLocks noGrp="1"/>
          </p:cNvSpPr>
          <p:nvPr>
            <p:ph type="body" sz="quarter" idx="31" hasCustomPrompt="1"/>
          </p:nvPr>
        </p:nvSpPr>
        <p:spPr>
          <a:xfrm>
            <a:off x="395999" y="4231996"/>
            <a:ext cx="11520000"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a:t>Click to insert section title</a:t>
            </a:r>
          </a:p>
        </p:txBody>
      </p:sp>
      <p:sp>
        <p:nvSpPr>
          <p:cNvPr id="27" name="Text Placeholder 7">
            <a:extLst>
              <a:ext uri="{FF2B5EF4-FFF2-40B4-BE49-F238E27FC236}">
                <a16:creationId xmlns:a16="http://schemas.microsoft.com/office/drawing/2014/main" id="{20A5D04E-30DA-4CE3-9AB4-BE54BD09D9E3}"/>
              </a:ext>
            </a:extLst>
          </p:cNvPr>
          <p:cNvSpPr>
            <a:spLocks noGrp="1"/>
          </p:cNvSpPr>
          <p:nvPr>
            <p:ph type="body" sz="quarter" idx="32" hasCustomPrompt="1"/>
          </p:nvPr>
        </p:nvSpPr>
        <p:spPr>
          <a:xfrm>
            <a:off x="396000"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28" name="Text Placeholder 7">
            <a:extLst>
              <a:ext uri="{FF2B5EF4-FFF2-40B4-BE49-F238E27FC236}">
                <a16:creationId xmlns:a16="http://schemas.microsoft.com/office/drawing/2014/main" id="{D41AA623-196A-443E-894B-4DFC49358122}"/>
              </a:ext>
            </a:extLst>
          </p:cNvPr>
          <p:cNvSpPr>
            <a:spLocks noGrp="1"/>
          </p:cNvSpPr>
          <p:nvPr>
            <p:ph type="body" sz="quarter" idx="33" hasCustomPrompt="1"/>
          </p:nvPr>
        </p:nvSpPr>
        <p:spPr>
          <a:xfrm>
            <a:off x="44020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29" name="Text Placeholder 7">
            <a:extLst>
              <a:ext uri="{FF2B5EF4-FFF2-40B4-BE49-F238E27FC236}">
                <a16:creationId xmlns:a16="http://schemas.microsoft.com/office/drawing/2014/main" id="{D80E12C0-6E1E-43DD-A338-A4D7F5D6D138}"/>
              </a:ext>
            </a:extLst>
          </p:cNvPr>
          <p:cNvSpPr>
            <a:spLocks noGrp="1"/>
          </p:cNvSpPr>
          <p:nvPr>
            <p:ph type="body" sz="quarter" idx="34" hasCustomPrompt="1"/>
          </p:nvPr>
        </p:nvSpPr>
        <p:spPr>
          <a:xfrm>
            <a:off x="83282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30" name="Text Placeholder 3">
            <a:extLst>
              <a:ext uri="{FF2B5EF4-FFF2-40B4-BE49-F238E27FC236}">
                <a16:creationId xmlns:a16="http://schemas.microsoft.com/office/drawing/2014/main" id="{7870C889-9BBC-4888-812F-9FFA8DFE267E}"/>
              </a:ext>
            </a:extLst>
          </p:cNvPr>
          <p:cNvSpPr>
            <a:spLocks noGrp="1"/>
          </p:cNvSpPr>
          <p:nvPr>
            <p:ph type="body" sz="quarter" idx="10" hasCustomPrompt="1"/>
          </p:nvPr>
        </p:nvSpPr>
        <p:spPr>
          <a:xfrm>
            <a:off x="407987" y="4710546"/>
            <a:ext cx="11520000" cy="1671204"/>
          </a:xfrm>
          <a:prstGeom prst="rect">
            <a:avLst/>
          </a:prstGeom>
        </p:spPr>
        <p:txBody>
          <a:bodyPr/>
          <a:lstStyle>
            <a:lvl2pPr>
              <a:defRPr/>
            </a:lvl2pPr>
            <a:lvl5pPr marL="914400" indent="-231775">
              <a:defRPr/>
            </a:lvl5pPr>
          </a:lstStyle>
          <a:p>
            <a:pPr lvl="1"/>
            <a:r>
              <a:rPr lang="en-US"/>
              <a:t>Placeholder</a:t>
            </a:r>
          </a:p>
          <a:p>
            <a:pPr lvl="2"/>
            <a:r>
              <a:rPr lang="en-US"/>
              <a:t>Placeholder</a:t>
            </a:r>
          </a:p>
          <a:p>
            <a:pPr lvl="3"/>
            <a:r>
              <a:rPr lang="en-US"/>
              <a:t>Placeholder</a:t>
            </a:r>
          </a:p>
          <a:p>
            <a:pPr lvl="3"/>
            <a:endParaRPr lang="en-US"/>
          </a:p>
        </p:txBody>
      </p:sp>
    </p:spTree>
    <p:extLst>
      <p:ext uri="{BB962C8B-B14F-4D97-AF65-F5344CB8AC3E}">
        <p14:creationId xmlns:p14="http://schemas.microsoft.com/office/powerpoint/2010/main" val="2910898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fr-FR"/>
              <a:t>Modifiez le style du titre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8453038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fr-FR"/>
              <a:t>Modifiez le style du titre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21239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fr-FR"/>
              <a:t>Modifiez le style du titre</a:t>
            </a:r>
            <a:endParaRPr lang="de-DE"/>
          </a:p>
        </p:txBody>
      </p:sp>
      <p:sp>
        <p:nvSpPr>
          <p:cNvPr id="13" name="Rectangle 12">
            <a:extLst>
              <a:ext uri="{FF2B5EF4-FFF2-40B4-BE49-F238E27FC236}">
                <a16:creationId xmlns:a16="http://schemas.microsoft.com/office/drawing/2014/main" id="{7B9A63D1-B6C5-4F10-ABD1-7445EB2D8ADC}"/>
              </a:ext>
            </a:extLst>
          </p:cNvPr>
          <p:cNvSpPr/>
          <p:nvPr/>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4" name="Rectangle 13">
            <a:extLst>
              <a:ext uri="{FF2B5EF4-FFF2-40B4-BE49-F238E27FC236}">
                <a16:creationId xmlns:a16="http://schemas.microsoft.com/office/drawing/2014/main" id="{A69DEBB0-4052-42E9-B8A1-20FEA957F747}"/>
              </a:ext>
            </a:extLst>
          </p:cNvPr>
          <p:cNvSpPr/>
          <p:nvPr/>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Rectangle 14">
            <a:extLst>
              <a:ext uri="{FF2B5EF4-FFF2-40B4-BE49-F238E27FC236}">
                <a16:creationId xmlns:a16="http://schemas.microsoft.com/office/drawing/2014/main" id="{270917E2-630D-4941-BA4B-7EB65D4A7850}"/>
              </a:ext>
            </a:extLst>
          </p:cNvPr>
          <p:cNvSpPr/>
          <p:nvPr/>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0894102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18758509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7578409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fr-FR"/>
              <a:t>Modifiez le style du titre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2353646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fr-FR"/>
              <a:t>Modifiez le style du titre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073186503"/>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 RH image 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fr-FR"/>
              <a:t>Modifiez le style du titre</a:t>
            </a:r>
            <a:endParaRPr lang="en-GB"/>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4" name="Picture Placeholder 13">
            <a:extLst>
              <a:ext uri="{FF2B5EF4-FFF2-40B4-BE49-F238E27FC236}">
                <a16:creationId xmlns:a16="http://schemas.microsoft.com/office/drawing/2014/main" id="{5C94FEA8-066A-4CC1-BFCC-10ED1764A21E}"/>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10105933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fr-FR"/>
              <a:t>Modifiez le style du titre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13640088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2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 1">
    <p:spTree>
      <p:nvGrpSpPr>
        <p:cNvPr id="1" name=""/>
        <p:cNvGrpSpPr/>
        <p:nvPr/>
      </p:nvGrpSpPr>
      <p:grpSpPr>
        <a:xfrm>
          <a:off x="0" y="0"/>
          <a:ext cx="0" cy="0"/>
          <a:chOff x="0" y="0"/>
          <a:chExt cx="0" cy="0"/>
        </a:xfrm>
      </p:grpSpPr>
      <p:sp>
        <p:nvSpPr>
          <p:cNvPr id="13" name="Freeform 10">
            <a:extLst>
              <a:ext uri="{FF2B5EF4-FFF2-40B4-BE49-F238E27FC236}">
                <a16:creationId xmlns:a16="http://schemas.microsoft.com/office/drawing/2014/main" id="{CC19F88E-D469-46FF-8BE9-FEB21662F4F4}"/>
              </a:ext>
            </a:extLst>
          </p:cNvPr>
          <p:cNvSpPr>
            <a:spLocks/>
          </p:cNvSpPr>
          <p:nvPr/>
        </p:nvSpPr>
        <p:spPr bwMode="auto">
          <a:xfrm flipV="1">
            <a:off x="0" y="404812"/>
            <a:ext cx="4495800" cy="6453187"/>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6" name="Text Placeholder 7">
            <a:extLst>
              <a:ext uri="{FF2B5EF4-FFF2-40B4-BE49-F238E27FC236}">
                <a16:creationId xmlns:a16="http://schemas.microsoft.com/office/drawing/2014/main" id="{347C135E-A81D-400B-81F6-12EEF07DA9CA}"/>
              </a:ext>
            </a:extLst>
          </p:cNvPr>
          <p:cNvSpPr>
            <a:spLocks noGrp="1"/>
          </p:cNvSpPr>
          <p:nvPr>
            <p:ph type="body" sz="quarter" idx="11" hasCustomPrompt="1"/>
          </p:nvPr>
        </p:nvSpPr>
        <p:spPr>
          <a:xfrm>
            <a:off x="5181600" y="16690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7" name="Text Placeholder 7">
            <a:extLst>
              <a:ext uri="{FF2B5EF4-FFF2-40B4-BE49-F238E27FC236}">
                <a16:creationId xmlns:a16="http://schemas.microsoft.com/office/drawing/2014/main" id="{279FD77C-BB56-44E3-A115-D44F4B8D409C}"/>
              </a:ext>
            </a:extLst>
          </p:cNvPr>
          <p:cNvSpPr>
            <a:spLocks noGrp="1"/>
          </p:cNvSpPr>
          <p:nvPr>
            <p:ph type="body" sz="quarter" idx="12" hasCustomPrompt="1"/>
          </p:nvPr>
        </p:nvSpPr>
        <p:spPr>
          <a:xfrm>
            <a:off x="5181600" y="2355300"/>
            <a:ext cx="5562600"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8" name="Text Placeholder 7">
            <a:extLst>
              <a:ext uri="{FF2B5EF4-FFF2-40B4-BE49-F238E27FC236}">
                <a16:creationId xmlns:a16="http://schemas.microsoft.com/office/drawing/2014/main" id="{0AB83DF8-5D0B-4178-8475-CAD51218759F}"/>
              </a:ext>
            </a:extLst>
          </p:cNvPr>
          <p:cNvSpPr>
            <a:spLocks noGrp="1"/>
          </p:cNvSpPr>
          <p:nvPr>
            <p:ph type="body" sz="quarter" idx="13" hasCustomPrompt="1"/>
          </p:nvPr>
        </p:nvSpPr>
        <p:spPr>
          <a:xfrm>
            <a:off x="5181600" y="30357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9" name="Text Placeholder 7">
            <a:extLst>
              <a:ext uri="{FF2B5EF4-FFF2-40B4-BE49-F238E27FC236}">
                <a16:creationId xmlns:a16="http://schemas.microsoft.com/office/drawing/2014/main" id="{003B4C80-0512-4BB7-A9D1-FB9B9D72F3BF}"/>
              </a:ext>
            </a:extLst>
          </p:cNvPr>
          <p:cNvSpPr>
            <a:spLocks noGrp="1"/>
          </p:cNvSpPr>
          <p:nvPr>
            <p:ph type="body" sz="quarter" idx="14" hasCustomPrompt="1"/>
          </p:nvPr>
        </p:nvSpPr>
        <p:spPr>
          <a:xfrm>
            <a:off x="5181600" y="371910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0" name="Text Placeholder 7">
            <a:extLst>
              <a:ext uri="{FF2B5EF4-FFF2-40B4-BE49-F238E27FC236}">
                <a16:creationId xmlns:a16="http://schemas.microsoft.com/office/drawing/2014/main" id="{DEB18B61-E8D0-4414-9FE3-2042B436845D}"/>
              </a:ext>
            </a:extLst>
          </p:cNvPr>
          <p:cNvSpPr>
            <a:spLocks noGrp="1"/>
          </p:cNvSpPr>
          <p:nvPr>
            <p:ph type="body" sz="quarter" idx="15" hasCustomPrompt="1"/>
          </p:nvPr>
        </p:nvSpPr>
        <p:spPr>
          <a:xfrm>
            <a:off x="5181600" y="44024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1" name="Text Placeholder 7">
            <a:extLst>
              <a:ext uri="{FF2B5EF4-FFF2-40B4-BE49-F238E27FC236}">
                <a16:creationId xmlns:a16="http://schemas.microsoft.com/office/drawing/2014/main" id="{07EA0703-5FDD-4D8B-BDC8-FE674C5C6E21}"/>
              </a:ext>
            </a:extLst>
          </p:cNvPr>
          <p:cNvSpPr>
            <a:spLocks noGrp="1"/>
          </p:cNvSpPr>
          <p:nvPr>
            <p:ph type="body" sz="quarter" idx="16" hasCustomPrompt="1"/>
          </p:nvPr>
        </p:nvSpPr>
        <p:spPr>
          <a:xfrm>
            <a:off x="5181600" y="5090196"/>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2" name="Text Placeholder 7">
            <a:extLst>
              <a:ext uri="{FF2B5EF4-FFF2-40B4-BE49-F238E27FC236}">
                <a16:creationId xmlns:a16="http://schemas.microsoft.com/office/drawing/2014/main" id="{C064F9FB-7DC0-403B-9847-35464F1DCE0F}"/>
              </a:ext>
            </a:extLst>
          </p:cNvPr>
          <p:cNvSpPr>
            <a:spLocks noGrp="1"/>
          </p:cNvSpPr>
          <p:nvPr>
            <p:ph type="body" sz="quarter" idx="17" hasCustomPrompt="1"/>
          </p:nvPr>
        </p:nvSpPr>
        <p:spPr>
          <a:xfrm>
            <a:off x="5181600" y="57691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39784462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4252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3328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13867853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244218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pic>
        <p:nvPicPr>
          <p:cNvPr id="5" name="Image 4" descr="Capgemini">
            <a:extLst>
              <a:ext uri="{FF2B5EF4-FFF2-40B4-BE49-F238E27FC236}">
                <a16:creationId xmlns:a16="http://schemas.microsoft.com/office/drawing/2014/main" id="{D1A9B987-E149-4E99-9E1F-336980D5E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3474166194"/>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3" name="Image 12" descr="Capgemini">
            <a:extLst>
              <a:ext uri="{FF2B5EF4-FFF2-40B4-BE49-F238E27FC236}">
                <a16:creationId xmlns:a16="http://schemas.microsoft.com/office/drawing/2014/main" id="{A0C8CF1B-496A-4A5B-A698-834453468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4"/>
          </p:cNvPr>
          <p:cNvPicPr>
            <a:picLocks noChangeAspect="1" noChangeArrowheads="1"/>
          </p:cNvPicPr>
          <p:nvPr/>
        </p:nvPicPr>
        <p:blipFill>
          <a:blip r:embed="rId5" cstate="print"/>
          <a:srcRect/>
          <a:stretch>
            <a:fillRect/>
          </a:stretch>
        </p:blipFill>
        <p:spPr bwMode="auto">
          <a:xfrm>
            <a:off x="426720" y="4968013"/>
            <a:ext cx="333195" cy="333195"/>
          </a:xfrm>
          <a:prstGeom prst="rect">
            <a:avLst/>
          </a:prstGeom>
          <a:noFill/>
        </p:spPr>
      </p:pic>
      <p:pic>
        <p:nvPicPr>
          <p:cNvPr id="17" name="Picture 2" descr="LinkedIn">
            <a:hlinkClick r:id="rId6"/>
          </p:cNvPr>
          <p:cNvPicPr>
            <a:picLocks noChangeAspect="1" noChangeArrowheads="1"/>
          </p:cNvPicPr>
          <p:nvPr/>
        </p:nvPicPr>
        <p:blipFill>
          <a:blip r:embed="rId7" cstate="print"/>
          <a:srcRect/>
          <a:stretch>
            <a:fillRect/>
          </a:stretch>
        </p:blipFill>
        <p:spPr bwMode="auto">
          <a:xfrm>
            <a:off x="810097" y="4968013"/>
            <a:ext cx="333195" cy="333195"/>
          </a:xfrm>
          <a:prstGeom prst="rect">
            <a:avLst/>
          </a:prstGeom>
          <a:noFill/>
        </p:spPr>
      </p:pic>
      <p:pic>
        <p:nvPicPr>
          <p:cNvPr id="18" name="Picture 4" descr="SlideShare">
            <a:hlinkClick r:id="rId8"/>
          </p:cNvPr>
          <p:cNvPicPr>
            <a:picLocks noChangeAspect="1" noChangeArrowheads="1"/>
          </p:cNvPicPr>
          <p:nvPr/>
        </p:nvPicPr>
        <p:blipFill>
          <a:blip r:embed="rId9" cstate="print"/>
          <a:srcRect/>
          <a:stretch>
            <a:fillRect/>
          </a:stretch>
        </p:blipFill>
        <p:spPr bwMode="auto">
          <a:xfrm>
            <a:off x="1193474" y="4968013"/>
            <a:ext cx="333195" cy="333195"/>
          </a:xfrm>
          <a:prstGeom prst="rect">
            <a:avLst/>
          </a:prstGeom>
          <a:noFill/>
        </p:spPr>
      </p:pic>
      <p:pic>
        <p:nvPicPr>
          <p:cNvPr id="19" name="Picture 5" descr="Twitter">
            <a:hlinkClick r:id="rId10"/>
          </p:cNvPr>
          <p:cNvPicPr>
            <a:picLocks noChangeAspect="1" noChangeArrowheads="1"/>
          </p:cNvPicPr>
          <p:nvPr/>
        </p:nvPicPr>
        <p:blipFill>
          <a:blip r:embed="rId11" cstate="print"/>
          <a:srcRect/>
          <a:stretch>
            <a:fillRect/>
          </a:stretch>
        </p:blipFill>
        <p:spPr bwMode="auto">
          <a:xfrm>
            <a:off x="1576851" y="4968013"/>
            <a:ext cx="333195" cy="333195"/>
          </a:xfrm>
          <a:prstGeom prst="rect">
            <a:avLst/>
          </a:prstGeom>
          <a:noFill/>
        </p:spPr>
      </p:pic>
      <p:pic>
        <p:nvPicPr>
          <p:cNvPr id="20" name="Picture 6" descr="YouTube">
            <a:hlinkClick r:id="rId12"/>
          </p:cNvPr>
          <p:cNvPicPr>
            <a:picLocks noChangeAspect="1" noChangeArrowheads="1"/>
          </p:cNvPicPr>
          <p:nvPr/>
        </p:nvPicPr>
        <p:blipFill>
          <a:blip r:embed="rId13"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spTree>
    <p:extLst>
      <p:ext uri="{BB962C8B-B14F-4D97-AF65-F5344CB8AC3E}">
        <p14:creationId xmlns:p14="http://schemas.microsoft.com/office/powerpoint/2010/main" val="595317482"/>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24" name="Image 23" descr="Capgemini">
            <a:extLst>
              <a:ext uri="{FF2B5EF4-FFF2-40B4-BE49-F238E27FC236}">
                <a16:creationId xmlns:a16="http://schemas.microsoft.com/office/drawing/2014/main" id="{67291309-8FC0-47AE-9F48-E59E45B7FC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3638651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1FBB6F5A-C089-49EB-85DA-04CA2652AF6E}"/>
              </a:ext>
            </a:extLst>
          </p:cNvPr>
          <p:cNvPicPr>
            <a:picLocks noChangeAspect="1"/>
          </p:cNvPicPr>
          <p:nvPr/>
        </p:nvPicPr>
        <p:blipFill rotWithShape="1">
          <a:blip r:embed="rId2">
            <a:extLst>
              <a:ext uri="{28A0092B-C50C-407E-A947-70E740481C1C}">
                <a14:useLocalDpi xmlns:a14="http://schemas.microsoft.com/office/drawing/2010/main" val="0"/>
              </a:ext>
            </a:extLst>
          </a:blip>
          <a:srcRect l="38027" t="2239" r="26258" b="22547"/>
          <a:stretch/>
        </p:blipFill>
        <p:spPr>
          <a:xfrm>
            <a:off x="0" y="0"/>
            <a:ext cx="4882211" cy="6858000"/>
          </a:xfrm>
          <a:prstGeom prst="rect">
            <a:avLst/>
          </a:prstGeom>
        </p:spPr>
      </p:pic>
      <p:sp>
        <p:nvSpPr>
          <p:cNvPr id="2" name="Title 1">
            <a:extLst>
              <a:ext uri="{FF2B5EF4-FFF2-40B4-BE49-F238E27FC236}">
                <a16:creationId xmlns:a16="http://schemas.microsoft.com/office/drawing/2014/main" id="{4774F36F-3194-40C1-BFCB-D2FC8CB290B2}"/>
              </a:ext>
            </a:extLst>
          </p:cNvPr>
          <p:cNvSpPr>
            <a:spLocks noGrp="1"/>
          </p:cNvSpPr>
          <p:nvPr>
            <p:ph type="title" hasCustomPrompt="1"/>
          </p:nvPr>
        </p:nvSpPr>
        <p:spPr>
          <a:xfrm>
            <a:off x="191344" y="9144"/>
            <a:ext cx="3056632" cy="827568"/>
          </a:xfrm>
          <a:prstGeom prst="rect">
            <a:avLst/>
          </a:prstGeom>
        </p:spPr>
        <p:txBody>
          <a:bodyPr/>
          <a:lstStyle>
            <a:lvl1pPr algn="l">
              <a:defRPr sz="4000">
                <a:solidFill>
                  <a:schemeClr val="bg1"/>
                </a:solidFill>
              </a:defRPr>
            </a:lvl1pPr>
          </a:lstStyle>
          <a:p>
            <a:r>
              <a:rPr lang="en-US"/>
              <a:t>Agenda</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p:nvSpPr>
        <p:spPr>
          <a:xfrm>
            <a:off x="5327637" y="997318"/>
            <a:ext cx="863263" cy="85177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p:nvSpPr>
        <p:spPr>
          <a:xfrm>
            <a:off x="5327637" y="2633790"/>
            <a:ext cx="863263" cy="85177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688112"/>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25527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67422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p:nvSpPr>
        <p:spPr>
          <a:xfrm>
            <a:off x="5327637" y="4390359"/>
            <a:ext cx="863263" cy="85177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4431983"/>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397140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439035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7481411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1_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5229200"/>
            <a:ext cx="6699299"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933246"/>
            <a:ext cx="6699299" cy="2243691"/>
          </a:xfrm>
        </p:spPr>
        <p:txBody>
          <a:bodyPr wrap="square" lIns="36000" rIns="36000" bIns="0" anchor="b" anchorCtr="0">
            <a:spAutoFit/>
          </a:bodyPr>
          <a:lstStyle>
            <a:lvl1pPr algn="l">
              <a:lnSpc>
                <a:spcPct val="90000"/>
              </a:lnSpc>
              <a:defRPr sz="5400" b="1" baseline="0">
                <a:solidFill>
                  <a:schemeClr val="bg1"/>
                </a:solidFill>
                <a:latin typeface="+mn-lt"/>
              </a:defRPr>
            </a:lvl1pPr>
          </a:lstStyle>
          <a:p>
            <a:r>
              <a:rPr lang="fr-FR"/>
              <a:t>Modifiez le style du titre</a:t>
            </a:r>
            <a:endParaRPr lang="en-GB"/>
          </a:p>
        </p:txBody>
      </p:sp>
      <p:pic>
        <p:nvPicPr>
          <p:cNvPr id="8" name="Graphic 7">
            <a:extLst>
              <a:ext uri="{FF2B5EF4-FFF2-40B4-BE49-F238E27FC236}">
                <a16:creationId xmlns:a16="http://schemas.microsoft.com/office/drawing/2014/main" id="{84BC735E-A9A3-4A52-8056-D6C0AF2637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384" y="642523"/>
            <a:ext cx="4200525" cy="962025"/>
          </a:xfrm>
          <a:prstGeom prst="rect">
            <a:avLst/>
          </a:prstGeom>
        </p:spPr>
      </p:pic>
    </p:spTree>
    <p:extLst>
      <p:ext uri="{BB962C8B-B14F-4D97-AF65-F5344CB8AC3E}">
        <p14:creationId xmlns:p14="http://schemas.microsoft.com/office/powerpoint/2010/main" val="3110918311"/>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Section C – Wide">
    <p:spTree>
      <p:nvGrpSpPr>
        <p:cNvPr id="1" name=""/>
        <p:cNvGrpSpPr/>
        <p:nvPr/>
      </p:nvGrpSpPr>
      <p:grpSpPr>
        <a:xfrm>
          <a:off x="0" y="0"/>
          <a:ext cx="0" cy="0"/>
          <a:chOff x="0" y="0"/>
          <a:chExt cx="0" cy="0"/>
        </a:xfrm>
      </p:grpSpPr>
      <p:pic>
        <p:nvPicPr>
          <p:cNvPr id="16" name="Picture 6">
            <a:extLst>
              <a:ext uri="{FF2B5EF4-FFF2-40B4-BE49-F238E27FC236}">
                <a16:creationId xmlns:a16="http://schemas.microsoft.com/office/drawing/2014/main" id="{B313E9A5-8927-4424-8200-0B40A5FE0D8A}"/>
              </a:ext>
            </a:extLst>
          </p:cNvPr>
          <p:cNvPicPr>
            <a:picLocks noChangeAspect="1"/>
          </p:cNvPicPr>
          <p:nvPr/>
        </p:nvPicPr>
        <p:blipFill rotWithShape="1">
          <a:blip r:embed="rId2">
            <a:extLst>
              <a:ext uri="{28A0092B-C50C-407E-A947-70E740481C1C}">
                <a14:useLocalDpi xmlns:a14="http://schemas.microsoft.com/office/drawing/2010/main" val="0"/>
              </a:ext>
            </a:extLst>
          </a:blip>
          <a:srcRect l="36079" t="6949" r="40419" b="6949"/>
          <a:stretch/>
        </p:blipFill>
        <p:spPr bwMode="ltGray">
          <a:xfrm>
            <a:off x="0" y="0"/>
            <a:ext cx="2783632" cy="6858001"/>
          </a:xfrm>
          <a:prstGeom prst="rect">
            <a:avLst/>
          </a:prstGeom>
        </p:spPr>
      </p:pic>
      <p:sp>
        <p:nvSpPr>
          <p:cNvPr id="13" name="Rectangle 12">
            <a:extLst>
              <a:ext uri="{FF2B5EF4-FFF2-40B4-BE49-F238E27FC236}">
                <a16:creationId xmlns:a16="http://schemas.microsoft.com/office/drawing/2014/main" id="{11AD9EEC-2F0C-454C-A5B2-F57FD7AAED4C}"/>
              </a:ext>
            </a:extLst>
          </p:cNvPr>
          <p:cNvSpPr/>
          <p:nvPr/>
        </p:nvSpPr>
        <p:spPr bwMode="white">
          <a:xfrm>
            <a:off x="2679031" y="-1"/>
            <a:ext cx="9512969" cy="6858001"/>
          </a:xfrm>
          <a:prstGeom prst="rect">
            <a:avLst/>
          </a:prstGeom>
          <a:solidFill>
            <a:srgbClr val="0F4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auto">
          <a:xfrm>
            <a:off x="3359696" y="2095351"/>
            <a:ext cx="5781098" cy="39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spAutoFit/>
          </a:bodyPr>
          <a:lstStyle>
            <a:lvl1pPr algn="l">
              <a:lnSpc>
                <a:spcPts val="3100"/>
              </a:lnSpc>
              <a:defRPr lang="en-US" sz="3200" b="1" cap="all" baseline="0" dirty="0">
                <a:solidFill>
                  <a:schemeClr val="bg1"/>
                </a:solidFill>
                <a:latin typeface="Ubuntu" panose="020B0504030602030204" pitchFamily="34" charset="0"/>
              </a:defRPr>
            </a:lvl1pPr>
          </a:lstStyle>
          <a:p>
            <a:pPr marL="0" lvl="0"/>
            <a:r>
              <a:rPr lang="en-US"/>
              <a:t>SECTION TITLE ALL CAPS</a:t>
            </a:r>
          </a:p>
        </p:txBody>
      </p:sp>
      <p:sp>
        <p:nvSpPr>
          <p:cNvPr id="9" name="Text Placeholder 8">
            <a:extLst>
              <a:ext uri="{FF2B5EF4-FFF2-40B4-BE49-F238E27FC236}">
                <a16:creationId xmlns:a16="http://schemas.microsoft.com/office/drawing/2014/main" id="{F874BF17-775B-4C09-81B2-C8403E37CEBE}"/>
              </a:ext>
            </a:extLst>
          </p:cNvPr>
          <p:cNvSpPr>
            <a:spLocks noGrp="1"/>
          </p:cNvSpPr>
          <p:nvPr>
            <p:ph type="body" sz="quarter" idx="11" hasCustomPrompt="1"/>
          </p:nvPr>
        </p:nvSpPr>
        <p:spPr>
          <a:xfrm>
            <a:off x="3359696" y="3713163"/>
            <a:ext cx="5781098" cy="2809875"/>
          </a:xfrm>
          <a:prstGeom prst="rect">
            <a:avLst/>
          </a:prstGeom>
        </p:spPr>
        <p:txBody>
          <a:bodyPr lIns="0" tIns="0" rIns="0" bIns="0"/>
          <a:lstStyle>
            <a:lvl1pPr marL="0" indent="0">
              <a:lnSpc>
                <a:spcPct val="110000"/>
              </a:lnSpc>
              <a:buNone/>
              <a:defRPr sz="1800">
                <a:solidFill>
                  <a:schemeClr val="bg1"/>
                </a:solidFill>
                <a:latin typeface="Ubuntu" panose="020B0504030602030204" pitchFamily="34" charset="0"/>
              </a:defRPr>
            </a:lvl1pPr>
          </a:lstStyle>
          <a:p>
            <a:pPr lvl="0"/>
            <a:r>
              <a:rPr lang="en-US"/>
              <a:t>Short chapter description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a:t>
            </a:r>
            <a:r>
              <a:rPr lang="en-US"/>
              <a:t>.</a:t>
            </a:r>
            <a:endParaRPr lang="en-GB"/>
          </a:p>
        </p:txBody>
      </p:sp>
      <p:sp>
        <p:nvSpPr>
          <p:cNvPr id="5" name="Text Placeholder 4">
            <a:extLst>
              <a:ext uri="{FF2B5EF4-FFF2-40B4-BE49-F238E27FC236}">
                <a16:creationId xmlns:a16="http://schemas.microsoft.com/office/drawing/2014/main" id="{2545FEED-D34C-429E-92B0-734C0A2CAA82}"/>
              </a:ext>
            </a:extLst>
          </p:cNvPr>
          <p:cNvSpPr>
            <a:spLocks noGrp="1"/>
          </p:cNvSpPr>
          <p:nvPr>
            <p:ph type="body" sz="quarter" idx="10" hasCustomPrompt="1"/>
          </p:nvPr>
        </p:nvSpPr>
        <p:spPr>
          <a:xfrm>
            <a:off x="3359696" y="3144837"/>
            <a:ext cx="5781098" cy="476845"/>
          </a:xfrm>
          <a:prstGeom prst="rect">
            <a:avLst/>
          </a:prstGeom>
        </p:spPr>
        <p:txBody>
          <a:bodyPr lIns="0" tIns="0" rIns="0" bIns="0"/>
          <a:lstStyle>
            <a:lvl1pPr marL="0" indent="0">
              <a:buNone/>
              <a:defRPr sz="2400" cap="all" baseline="0">
                <a:solidFill>
                  <a:srgbClr val="00E6E3"/>
                </a:solidFill>
                <a:latin typeface="Ubuntu" panose="020B0504030602030204" pitchFamily="34" charset="0"/>
              </a:defRPr>
            </a:lvl1pPr>
            <a:lvl5pPr>
              <a:defRPr/>
            </a:lvl5pPr>
          </a:lstStyle>
          <a:p>
            <a:pPr lvl="0"/>
            <a:r>
              <a:rPr lang="en-US"/>
              <a:t>SECTION SUBTITLE ALL CAPs</a:t>
            </a:r>
            <a:endParaRPr lang="en-GB"/>
          </a:p>
        </p:txBody>
      </p:sp>
      <p:grpSp>
        <p:nvGrpSpPr>
          <p:cNvPr id="8" name="Group 37">
            <a:extLst>
              <a:ext uri="{FF2B5EF4-FFF2-40B4-BE49-F238E27FC236}">
                <a16:creationId xmlns:a16="http://schemas.microsoft.com/office/drawing/2014/main" id="{A0131EFA-E3CA-4470-968C-AA4EF9936122}"/>
              </a:ext>
              <a:ext uri="{C183D7F6-B498-43B3-948B-1728B52AA6E4}">
                <adec:decorative xmlns:adec="http://schemas.microsoft.com/office/drawing/2017/decorative" val="1"/>
              </a:ext>
            </a:extLst>
          </p:cNvPr>
          <p:cNvGrpSpPr/>
          <p:nvPr/>
        </p:nvGrpSpPr>
        <p:grpSpPr>
          <a:xfrm>
            <a:off x="11559747" y="210928"/>
            <a:ext cx="413177" cy="382296"/>
            <a:chOff x="5481638" y="2859088"/>
            <a:chExt cx="1231900" cy="1139825"/>
          </a:xfrm>
          <a:solidFill>
            <a:schemeClr val="bg1"/>
          </a:solidFill>
        </p:grpSpPr>
        <p:sp>
          <p:nvSpPr>
            <p:cNvPr id="10" name="Freeform 320">
              <a:extLst>
                <a:ext uri="{FF2B5EF4-FFF2-40B4-BE49-F238E27FC236}">
                  <a16:creationId xmlns:a16="http://schemas.microsoft.com/office/drawing/2014/main" id="{FE038D48-6B7B-4F99-AD46-1A717A987A80}"/>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21">
              <a:extLst>
                <a:ext uri="{FF2B5EF4-FFF2-40B4-BE49-F238E27FC236}">
                  <a16:creationId xmlns:a16="http://schemas.microsoft.com/office/drawing/2014/main" id="{8099682C-62AB-45A8-A317-C09E541E1A70}"/>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1554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1" nodeType="with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500"/>
                                        <p:tgtEl>
                                          <p:spTgt spid="13"/>
                                        </p:tgtEl>
                                      </p:cBhvr>
                                    </p:animEffect>
                                  </p:childTnLst>
                                </p:cTn>
                              </p:par>
                              <p:par>
                                <p:cTn id="11" presetID="63" presetClass="path" presetSubtype="0" decel="100000" fill="hold" grpId="0" nodeType="withEffect">
                                  <p:stCondLst>
                                    <p:cond delay="1000"/>
                                  </p:stCondLst>
                                  <p:childTnLst>
                                    <p:animMotion origin="layout" path="M -0.05938 0 L 4.16667E-6 0 " pathEditMode="relative" rAng="0" ptsTypes="AA">
                                      <p:cBhvr>
                                        <p:cTn id="12" dur="1500" fill="hold"/>
                                        <p:tgtEl>
                                          <p:spTgt spid="13"/>
                                        </p:tgtEl>
                                        <p:attrNameLst>
                                          <p:attrName>ppt_x</p:attrName>
                                          <p:attrName>ppt_y</p:attrName>
                                        </p:attrNameLst>
                                      </p:cBhvr>
                                      <p:rCtr x="2969" y="0"/>
                                    </p:animMotion>
                                  </p:childTnLst>
                                </p:cTn>
                              </p:par>
                              <p:par>
                                <p:cTn id="13" presetID="10" presetClass="entr" presetSubtype="0" fill="hold" grpId="0" nodeType="withEffect">
                                  <p:stCondLst>
                                    <p:cond delay="2500"/>
                                  </p:stCondLst>
                                  <p:iterate type="wd">
                                    <p:tmPct val="16667"/>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64" presetClass="path" presetSubtype="0" decel="100000" fill="hold" grpId="1" nodeType="withEffect">
                                  <p:stCondLst>
                                    <p:cond delay="2500"/>
                                  </p:stCondLst>
                                  <p:iterate type="wd">
                                    <p:tmPct val="16667"/>
                                  </p:iterate>
                                  <p:childTnLst>
                                    <p:animMotion origin="layout" path="M -4.16667E-6 0.02616 L -4.16667E-6 -4.81481E-6 " pathEditMode="relative" rAng="0" ptsTypes="AA">
                                      <p:cBhvr>
                                        <p:cTn id="17" dur="500" fill="hold"/>
                                        <p:tgtEl>
                                          <p:spTgt spid="5"/>
                                        </p:tgtEl>
                                        <p:attrNameLst>
                                          <p:attrName>ppt_x</p:attrName>
                                          <p:attrName>ppt_y</p:attrName>
                                        </p:attrNameLst>
                                      </p:cBhvr>
                                      <p:rCtr x="0" y="-1319"/>
                                    </p:animMotion>
                                  </p:childTnLst>
                                </p:cTn>
                              </p:par>
                              <p:par>
                                <p:cTn id="18" presetID="10" presetClass="entr" presetSubtype="0" fill="hold" grpId="0" nodeType="withEffect">
                                  <p:stCondLst>
                                    <p:cond delay="340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750"/>
                                        <p:tgtEl>
                                          <p:spTgt spid="9">
                                            <p:txEl>
                                              <p:pRg st="0" end="0"/>
                                            </p:txEl>
                                          </p:spTgt>
                                        </p:tgtEl>
                                      </p:cBhvr>
                                    </p:animEffect>
                                  </p:childTnLst>
                                </p:cTn>
                              </p:par>
                              <p:par>
                                <p:cTn id="21" presetID="10" presetClass="entr" presetSubtype="0" fill="hold" nodeType="withEffect">
                                  <p:stCondLst>
                                    <p:cond delay="2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150"/>
                                        <p:tgtEl>
                                          <p:spTgt spid="16"/>
                                        </p:tgtEl>
                                      </p:cBhvr>
                                    </p:animEffect>
                                  </p:childTnLst>
                                </p:cTn>
                              </p:par>
                              <p:par>
                                <p:cTn id="24" presetID="6" presetClass="emph" presetSubtype="0" fill="hold" nodeType="withEffect">
                                  <p:stCondLst>
                                    <p:cond delay="0"/>
                                  </p:stCondLst>
                                  <p:childTnLst>
                                    <p:animScale>
                                      <p:cBhvr>
                                        <p:cTn id="25" dur="150" fill="hold"/>
                                        <p:tgtEl>
                                          <p:spTgt spid="16"/>
                                        </p:tgtEl>
                                      </p:cBhvr>
                                      <p:by x="110000" y="110000"/>
                                    </p:animScale>
                                  </p:childTnLst>
                                </p:cTn>
                              </p:par>
                              <p:par>
                                <p:cTn id="26" presetID="6" presetClass="emph" presetSubtype="0" decel="100000" fill="hold" nodeType="withEffect">
                                  <p:stCondLst>
                                    <p:cond delay="200"/>
                                  </p:stCondLst>
                                  <p:childTnLst>
                                    <p:animScale>
                                      <p:cBhvr>
                                        <p:cTn id="27" dur="3450" fill="hold"/>
                                        <p:tgtEl>
                                          <p:spTgt spid="16"/>
                                        </p:tgtEl>
                                      </p:cBhvr>
                                      <p:by x="90990" y="9099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p:bldP spid="9" grpId="0" build="p">
        <p:tmplLst>
          <p:tmpl lvl="1">
            <p:tnLst>
              <p:par>
                <p:cTn presetID="10" presetClass="entr" presetSubtype="0" fill="hold" nodeType="withEffect">
                  <p:stCondLst>
                    <p:cond delay="34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childTnLst>
                </p:cTn>
              </p:par>
            </p:tnLst>
          </p:tmpl>
        </p:tmplLst>
      </p:bldP>
      <p:bldP spid="5" grpId="0">
        <p:tmplLst>
          <p:tmpl>
            <p:tnLst>
              <p:par>
                <p:cTn presetID="10" presetClass="entr" presetSubtype="0" fill="hold" nodeType="withEffect">
                  <p:stCondLst>
                    <p:cond delay="2500"/>
                  </p:stCondLst>
                  <p:iterate type="wd">
                    <p:tmPct val="16667"/>
                  </p:iterate>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64" presetClass="path" presetSubtype="0" decel="100000" fill="hold" nodeType="withEffect">
                  <p:stCondLst>
                    <p:cond delay="2500"/>
                  </p:stCondLst>
                  <p:iterate type="wd">
                    <p:tmPct val="16667"/>
                  </p:iterate>
                  <p:childTnLst>
                    <p:animMotion origin="layout" path="M -4.16667E-6 0.02616 L -4.16667E-6 -4.81481E-6 " pathEditMode="relative" rAng="0" ptsTypes="AA">
                      <p:cBhvr>
                        <p:cTn dur="500" fill="hold"/>
                        <p:tgtEl>
                          <p:spTgt spid="5"/>
                        </p:tgtEl>
                        <p:attrNameLst>
                          <p:attrName>ppt_x</p:attrName>
                          <p:attrName>ppt_y</p:attrName>
                        </p:attrNameLst>
                      </p:cBhvr>
                      <p:rCtr x="0" y="-1319"/>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of content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14" name="Freeform 27">
            <a:extLst>
              <a:ext uri="{FF2B5EF4-FFF2-40B4-BE49-F238E27FC236}">
                <a16:creationId xmlns:a16="http://schemas.microsoft.com/office/drawing/2014/main" id="{E9584E4F-0ADE-4C23-8FE0-EF70FE5053E9}"/>
              </a:ext>
            </a:extLst>
          </p:cNvPr>
          <p:cNvSpPr/>
          <p:nvPr/>
        </p:nvSpPr>
        <p:spPr>
          <a:xfrm>
            <a:off x="7631598" y="0"/>
            <a:ext cx="4560403" cy="6858001"/>
          </a:xfrm>
          <a:custGeom>
            <a:avLst/>
            <a:gdLst>
              <a:gd name="connsiteX0" fmla="*/ 3889339 w 4560403"/>
              <a:gd name="connsiteY0" fmla="*/ 0 h 6858001"/>
              <a:gd name="connsiteX1" fmla="*/ 4560403 w 4560403"/>
              <a:gd name="connsiteY1" fmla="*/ 0 h 6858001"/>
              <a:gd name="connsiteX2" fmla="*/ 4560403 w 4560403"/>
              <a:gd name="connsiteY2" fmla="*/ 6858001 h 6858001"/>
              <a:gd name="connsiteX3" fmla="*/ 797256 w 4560403"/>
              <a:gd name="connsiteY3" fmla="*/ 6858001 h 6858001"/>
              <a:gd name="connsiteX4" fmla="*/ 788343 w 4560403"/>
              <a:gd name="connsiteY4" fmla="*/ 6827268 h 6858001"/>
              <a:gd name="connsiteX5" fmla="*/ 116308 w 4560403"/>
              <a:gd name="connsiteY5" fmla="*/ 4510048 h 6858001"/>
              <a:gd name="connsiteX6" fmla="*/ 1654161 w 4560403"/>
              <a:gd name="connsiteY6" fmla="*/ 1075400 h 6858001"/>
              <a:gd name="connsiteX7" fmla="*/ 3880655 w 4560403"/>
              <a:gd name="connsiteY7" fmla="*/ 4178 h 6858001"/>
              <a:gd name="connsiteX8" fmla="*/ 3889339 w 4560403"/>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0403" h="6858001">
                <a:moveTo>
                  <a:pt x="3889339" y="0"/>
                </a:moveTo>
                <a:lnTo>
                  <a:pt x="4560403" y="0"/>
                </a:lnTo>
                <a:lnTo>
                  <a:pt x="4560403" y="6858001"/>
                </a:lnTo>
                <a:lnTo>
                  <a:pt x="797256" y="6858001"/>
                </a:lnTo>
                <a:lnTo>
                  <a:pt x="788343" y="6827268"/>
                </a:lnTo>
                <a:cubicBezTo>
                  <a:pt x="116308" y="4510048"/>
                  <a:pt x="116308" y="4510048"/>
                  <a:pt x="116308" y="4510048"/>
                </a:cubicBezTo>
                <a:cubicBezTo>
                  <a:pt x="-280530" y="3141724"/>
                  <a:pt x="364088" y="1689508"/>
                  <a:pt x="1654161" y="1075400"/>
                </a:cubicBezTo>
                <a:cubicBezTo>
                  <a:pt x="2768462" y="539282"/>
                  <a:pt x="3456195" y="208397"/>
                  <a:pt x="3880655" y="4178"/>
                </a:cubicBezTo>
                <a:lnTo>
                  <a:pt x="388933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pic>
        <p:nvPicPr>
          <p:cNvPr id="15" name="Picture 26">
            <a:extLst>
              <a:ext uri="{FF2B5EF4-FFF2-40B4-BE49-F238E27FC236}">
                <a16:creationId xmlns:a16="http://schemas.microsoft.com/office/drawing/2014/main" id="{946E4B4C-4491-45FC-B5B9-188443D8B49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285370" y="1654230"/>
            <a:ext cx="7363358" cy="4787097"/>
          </a:xfrm>
          <a:prstGeom prst="rect">
            <a:avLst/>
          </a:prstGeom>
        </p:spPr>
      </p:pic>
      <p:sp>
        <p:nvSpPr>
          <p:cNvPr id="4" name="Espace réservé du texte 3">
            <a:extLst>
              <a:ext uri="{FF2B5EF4-FFF2-40B4-BE49-F238E27FC236}">
                <a16:creationId xmlns:a16="http://schemas.microsoft.com/office/drawing/2014/main" id="{0F17F101-671D-44BF-9829-7BAFFDE71C71}"/>
              </a:ext>
            </a:extLst>
          </p:cNvPr>
          <p:cNvSpPr>
            <a:spLocks noGrp="1"/>
          </p:cNvSpPr>
          <p:nvPr>
            <p:ph type="body" sz="quarter" idx="16" hasCustomPrompt="1"/>
          </p:nvPr>
        </p:nvSpPr>
        <p:spPr>
          <a:xfrm>
            <a:off x="1524521" y="2596988"/>
            <a:ext cx="3635375" cy="569979"/>
          </a:xfrm>
        </p:spPr>
        <p:txBody>
          <a:bodyPr/>
          <a:lstStyle>
            <a:lvl1pPr marL="0" indent="0">
              <a:buFont typeface="Arial" panose="020B0604020202020204" pitchFamily="34" charset="0"/>
              <a:buNone/>
              <a:defRPr/>
            </a:lvl1pPr>
            <a:lvl2pPr marL="158750" indent="0">
              <a:buNone/>
              <a:defRPr/>
            </a:lvl2pPr>
          </a:lstStyle>
          <a:p>
            <a:pPr lvl="0"/>
            <a:r>
              <a:rPr lang="en-US" noProof="0"/>
              <a:t>Click to insert text</a:t>
            </a:r>
          </a:p>
        </p:txBody>
      </p:sp>
      <p:sp>
        <p:nvSpPr>
          <p:cNvPr id="22" name="Espace réservé du texte 3">
            <a:extLst>
              <a:ext uri="{FF2B5EF4-FFF2-40B4-BE49-F238E27FC236}">
                <a16:creationId xmlns:a16="http://schemas.microsoft.com/office/drawing/2014/main" id="{8E01D584-7E36-43C9-8FA9-410B82033F66}"/>
              </a:ext>
            </a:extLst>
          </p:cNvPr>
          <p:cNvSpPr>
            <a:spLocks noGrp="1"/>
          </p:cNvSpPr>
          <p:nvPr>
            <p:ph type="body" sz="quarter" idx="17" hasCustomPrompt="1"/>
          </p:nvPr>
        </p:nvSpPr>
        <p:spPr>
          <a:xfrm>
            <a:off x="1524521" y="4642411"/>
            <a:ext cx="3635375" cy="569979"/>
          </a:xfrm>
        </p:spPr>
        <p:txBody>
          <a:bodyPr/>
          <a:lstStyle>
            <a:lvl1pPr>
              <a:defRPr/>
            </a:lvl1pPr>
            <a:lvl2pPr marL="158750" indent="0">
              <a:buNone/>
              <a:defRPr/>
            </a:lvl2pPr>
          </a:lstStyle>
          <a:p>
            <a:pPr lvl="0"/>
            <a:r>
              <a:rPr lang="en-US" noProof="0"/>
              <a:t>Click to insert text</a:t>
            </a:r>
          </a:p>
        </p:txBody>
      </p:sp>
      <p:sp>
        <p:nvSpPr>
          <p:cNvPr id="23" name="Espace réservé du texte 3">
            <a:extLst>
              <a:ext uri="{FF2B5EF4-FFF2-40B4-BE49-F238E27FC236}">
                <a16:creationId xmlns:a16="http://schemas.microsoft.com/office/drawing/2014/main" id="{6C7F4F01-56A1-4828-81C9-CF7C729FA6C2}"/>
              </a:ext>
            </a:extLst>
          </p:cNvPr>
          <p:cNvSpPr>
            <a:spLocks noGrp="1"/>
          </p:cNvSpPr>
          <p:nvPr>
            <p:ph type="body" sz="quarter" idx="18" hasCustomPrompt="1"/>
          </p:nvPr>
        </p:nvSpPr>
        <p:spPr>
          <a:xfrm>
            <a:off x="1524521" y="3619699"/>
            <a:ext cx="3635375" cy="569979"/>
          </a:xfrm>
        </p:spPr>
        <p:txBody>
          <a:bodyPr/>
          <a:lstStyle>
            <a:lvl1pPr>
              <a:defRPr/>
            </a:lvl1pPr>
            <a:lvl2pPr marL="158750" indent="0">
              <a:buNone/>
              <a:defRPr/>
            </a:lvl2pPr>
          </a:lstStyle>
          <a:p>
            <a:pPr lvl="0"/>
            <a:r>
              <a:rPr lang="en-US" noProof="0"/>
              <a:t>Click to insert text</a:t>
            </a:r>
          </a:p>
        </p:txBody>
      </p:sp>
    </p:spTree>
    <p:extLst>
      <p:ext uri="{BB962C8B-B14F-4D97-AF65-F5344CB8AC3E}">
        <p14:creationId xmlns:p14="http://schemas.microsoft.com/office/powerpoint/2010/main" val="36694916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p:nvPicPr>
        <p:blipFill rotWithShape="1">
          <a:blip r:embed="rId12">
            <a:extLst>
              <a:ext uri="{28A0092B-C50C-407E-A947-70E740481C1C}">
                <a14:useLocalDpi xmlns:a14="http://schemas.microsoft.com/office/drawing/2010/main" val="0"/>
              </a:ext>
            </a:extLst>
          </a:blip>
          <a:srcRect l="6804" t="21979" r="11456" b="23098"/>
          <a:stretch/>
        </p:blipFill>
        <p:spPr>
          <a:xfrm rot="1808368" flipV="1">
            <a:off x="4394821" y="417955"/>
            <a:ext cx="8667942" cy="4117924"/>
          </a:xfrm>
          <a:prstGeom prst="rect">
            <a:avLst/>
          </a:prstGeom>
        </p:spPr>
      </p:pic>
      <p:pic>
        <p:nvPicPr>
          <p:cNvPr id="22" name="Graphic 21">
            <a:extLst>
              <a:ext uri="{FF2B5EF4-FFF2-40B4-BE49-F238E27FC236}">
                <a16:creationId xmlns:a16="http://schemas.microsoft.com/office/drawing/2014/main" id="{87C241BA-1CF8-46FC-BDFB-FE16C11962B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51384" y="642523"/>
            <a:ext cx="4200525" cy="962025"/>
          </a:xfrm>
          <a:prstGeom prst="rect">
            <a:avLst/>
          </a:prstGeom>
        </p:spPr>
      </p:pic>
    </p:spTree>
    <p:extLst>
      <p:ext uri="{BB962C8B-B14F-4D97-AF65-F5344CB8AC3E}">
        <p14:creationId xmlns:p14="http://schemas.microsoft.com/office/powerpoint/2010/main" val="306418133"/>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blank" preserve="1">
  <p:cSld name="3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17" name="Picture 2" descr="D:\My Work\Template\Icons\Social Media\LinkedIN.png">
            <a:hlinkClick r:id="rId3"/>
            <a:extLst>
              <a:ext uri="{FF2B5EF4-FFF2-40B4-BE49-F238E27FC236}">
                <a16:creationId xmlns:a16="http://schemas.microsoft.com/office/drawing/2014/main" id="{F6DF1D6E-8462-43E1-AFC5-8A5C855024F4}"/>
              </a:ext>
            </a:extLst>
          </p:cNvPr>
          <p:cNvPicPr>
            <a:picLocks noChangeAspect="1" noChangeArrowheads="1"/>
          </p:cNvPicPr>
          <p:nvPr/>
        </p:nvPicPr>
        <p:blipFill>
          <a:blip r:embed="rId4"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5"/>
            <a:extLst>
              <a:ext uri="{FF2B5EF4-FFF2-40B4-BE49-F238E27FC236}">
                <a16:creationId xmlns:a16="http://schemas.microsoft.com/office/drawing/2014/main" id="{DA74C6D2-FFE3-4CE8-B52D-0A33097AEEAF}"/>
              </a:ext>
            </a:extLst>
          </p:cNvPr>
          <p:cNvPicPr>
            <a:picLocks noChangeAspect="1" noChangeArrowheads="1"/>
          </p:cNvPicPr>
          <p:nvPr/>
        </p:nvPicPr>
        <p:blipFill>
          <a:blip r:embed="rId6"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7"/>
            <a:extLst>
              <a:ext uri="{FF2B5EF4-FFF2-40B4-BE49-F238E27FC236}">
                <a16:creationId xmlns:a16="http://schemas.microsoft.com/office/drawing/2014/main" id="{14E10122-92A2-4535-9737-8C1BE0EE0AEC}"/>
              </a:ext>
            </a:extLst>
          </p:cNvPr>
          <p:cNvPicPr>
            <a:picLocks noChangeAspect="1" noChangeArrowheads="1"/>
          </p:cNvPicPr>
          <p:nvPr/>
        </p:nvPicPr>
        <p:blipFill>
          <a:blip r:embed="rId8"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9"/>
            <a:extLst>
              <a:ext uri="{FF2B5EF4-FFF2-40B4-BE49-F238E27FC236}">
                <a16:creationId xmlns:a16="http://schemas.microsoft.com/office/drawing/2014/main" id="{BA6EF96A-02CA-41A1-9095-358FE7486671}"/>
              </a:ext>
            </a:extLst>
          </p:cNvPr>
          <p:cNvPicPr>
            <a:picLocks noChangeAspect="1" noChangeArrowheads="1"/>
          </p:cNvPicPr>
          <p:nvPr/>
        </p:nvPicPr>
        <p:blipFill>
          <a:blip r:embed="rId10"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1"/>
            <a:extLst>
              <a:ext uri="{FF2B5EF4-FFF2-40B4-BE49-F238E27FC236}">
                <a16:creationId xmlns:a16="http://schemas.microsoft.com/office/drawing/2014/main" id="{BCC76D32-C587-45AA-A26C-ED5B038C867B}"/>
              </a:ext>
            </a:extLst>
          </p:cNvPr>
          <p:cNvPicPr>
            <a:picLocks noChangeAspect="1" noChangeArrowheads="1"/>
          </p:cNvPicPr>
          <p:nvPr/>
        </p:nvPicPr>
        <p:blipFill>
          <a:blip r:embed="rId12" cstate="print"/>
          <a:srcRect/>
          <a:stretch>
            <a:fillRect/>
          </a:stretch>
        </p:blipFill>
        <p:spPr bwMode="auto">
          <a:xfrm>
            <a:off x="426720" y="5328053"/>
            <a:ext cx="333195" cy="333195"/>
          </a:xfrm>
          <a:prstGeom prst="rect">
            <a:avLst/>
          </a:prstGeom>
          <a:noFill/>
        </p:spPr>
      </p:pic>
      <p:pic>
        <p:nvPicPr>
          <p:cNvPr id="25" name="Graphic 24">
            <a:extLst>
              <a:ext uri="{FF2B5EF4-FFF2-40B4-BE49-F238E27FC236}">
                <a16:creationId xmlns:a16="http://schemas.microsoft.com/office/drawing/2014/main" id="{A93746CB-8F5F-4B1D-978B-056949B18A0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68083" y="5376781"/>
            <a:ext cx="4200525" cy="962025"/>
          </a:xfrm>
          <a:prstGeom prst="rect">
            <a:avLst/>
          </a:prstGeom>
        </p:spPr>
      </p:pic>
    </p:spTree>
    <p:extLst>
      <p:ext uri="{BB962C8B-B14F-4D97-AF65-F5344CB8AC3E}">
        <p14:creationId xmlns:p14="http://schemas.microsoft.com/office/powerpoint/2010/main" val="20515660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 columns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noProof="0"/>
              <a:t>Modifiez le style du titre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18625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219600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7" name="Espace réservé du texte 2">
            <a:extLst>
              <a:ext uri="{FF2B5EF4-FFF2-40B4-BE49-F238E27FC236}">
                <a16:creationId xmlns:a16="http://schemas.microsoft.com/office/drawing/2014/main" id="{ADD39656-6120-4639-8078-610F4ABE8F5D}"/>
              </a:ext>
            </a:extLst>
          </p:cNvPr>
          <p:cNvSpPr>
            <a:spLocks noGrp="1"/>
          </p:cNvSpPr>
          <p:nvPr>
            <p:ph type="body" idx="1" hasCustomPrompt="1"/>
          </p:nvPr>
        </p:nvSpPr>
        <p:spPr>
          <a:xfrm>
            <a:off x="395999"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
        <p:nvSpPr>
          <p:cNvPr id="8" name="Espace réservé du texte 4">
            <a:extLst>
              <a:ext uri="{FF2B5EF4-FFF2-40B4-BE49-F238E27FC236}">
                <a16:creationId xmlns:a16="http://schemas.microsoft.com/office/drawing/2014/main" id="{CBE5EEAC-C5CA-4145-BC80-A32F86DFD974}"/>
              </a:ext>
            </a:extLst>
          </p:cNvPr>
          <p:cNvSpPr>
            <a:spLocks noGrp="1"/>
          </p:cNvSpPr>
          <p:nvPr>
            <p:ph type="body" sz="quarter" idx="3" hasCustomPrompt="1"/>
          </p:nvPr>
        </p:nvSpPr>
        <p:spPr>
          <a:xfrm>
            <a:off x="6528475"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243980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s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noProof="0"/>
              <a:t>Modifiez le style du titre</a:t>
            </a:r>
          </a:p>
        </p:txBody>
      </p:sp>
      <p:grpSp>
        <p:nvGrpSpPr>
          <p:cNvPr id="3" name="Group 30">
            <a:extLst>
              <a:ext uri="{FF2B5EF4-FFF2-40B4-BE49-F238E27FC236}">
                <a16:creationId xmlns:a16="http://schemas.microsoft.com/office/drawing/2014/main" id="{3AD05034-F310-45B7-8D19-09304BA71383}"/>
              </a:ext>
            </a:extLst>
          </p:cNvPr>
          <p:cNvGrpSpPr/>
          <p:nvPr/>
        </p:nvGrpSpPr>
        <p:grpSpPr>
          <a:xfrm>
            <a:off x="407988" y="2118167"/>
            <a:ext cx="11376025" cy="2683397"/>
            <a:chOff x="407988" y="3962400"/>
            <a:chExt cx="11124255" cy="2286000"/>
          </a:xfrm>
          <a:solidFill>
            <a:schemeClr val="bg2"/>
          </a:solidFill>
        </p:grpSpPr>
        <p:sp>
          <p:nvSpPr>
            <p:cNvPr id="4" name="Rectangle 3">
              <a:extLst>
                <a:ext uri="{FF2B5EF4-FFF2-40B4-BE49-F238E27FC236}">
                  <a16:creationId xmlns:a16="http://schemas.microsoft.com/office/drawing/2014/main" id="{809907B1-2DDA-4C79-9303-709C80FCE3BF}"/>
                </a:ext>
              </a:extLst>
            </p:cNvPr>
            <p:cNvSpPr/>
            <p:nvPr/>
          </p:nvSpPr>
          <p:spPr>
            <a:xfrm>
              <a:off x="407988"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Rectangle 4">
              <a:extLst>
                <a:ext uri="{FF2B5EF4-FFF2-40B4-BE49-F238E27FC236}">
                  <a16:creationId xmlns:a16="http://schemas.microsoft.com/office/drawing/2014/main" id="{47029937-A89B-4A13-BABC-5148EB14872D}"/>
                </a:ext>
              </a:extLst>
            </p:cNvPr>
            <p:cNvSpPr/>
            <p:nvPr/>
          </p:nvSpPr>
          <p:spPr>
            <a:xfrm>
              <a:off x="4192909"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6" name="Rectangle 5">
              <a:extLst>
                <a:ext uri="{FF2B5EF4-FFF2-40B4-BE49-F238E27FC236}">
                  <a16:creationId xmlns:a16="http://schemas.microsoft.com/office/drawing/2014/main" id="{9A1A21F2-39C3-4114-9E53-B0BE93C7F67F}"/>
                </a:ext>
              </a:extLst>
            </p:cNvPr>
            <p:cNvSpPr/>
            <p:nvPr/>
          </p:nvSpPr>
          <p:spPr>
            <a:xfrm>
              <a:off x="7977831"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7" name="Group 39">
            <a:extLst>
              <a:ext uri="{FF2B5EF4-FFF2-40B4-BE49-F238E27FC236}">
                <a16:creationId xmlns:a16="http://schemas.microsoft.com/office/drawing/2014/main" id="{3567018D-EC11-4F0D-9933-FD7D9D510F50}"/>
              </a:ext>
            </a:extLst>
          </p:cNvPr>
          <p:cNvGrpSpPr/>
          <p:nvPr/>
        </p:nvGrpSpPr>
        <p:grpSpPr>
          <a:xfrm>
            <a:off x="407988" y="4379090"/>
            <a:ext cx="11376025" cy="1963838"/>
            <a:chOff x="407988" y="3962400"/>
            <a:chExt cx="11124255" cy="2286000"/>
          </a:xfrm>
        </p:grpSpPr>
        <p:sp>
          <p:nvSpPr>
            <p:cNvPr id="8" name="Rectangle 7">
              <a:extLst>
                <a:ext uri="{FF2B5EF4-FFF2-40B4-BE49-F238E27FC236}">
                  <a16:creationId xmlns:a16="http://schemas.microsoft.com/office/drawing/2014/main" id="{1ABBD763-D22C-4FF3-BC99-9119C4508435}"/>
                </a:ext>
              </a:extLst>
            </p:cNvPr>
            <p:cNvSpPr/>
            <p:nvPr/>
          </p:nvSpPr>
          <p:spPr>
            <a:xfrm>
              <a:off x="407988"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Rectangle 8">
              <a:extLst>
                <a:ext uri="{FF2B5EF4-FFF2-40B4-BE49-F238E27FC236}">
                  <a16:creationId xmlns:a16="http://schemas.microsoft.com/office/drawing/2014/main" id="{9F2F72E8-CA27-4A18-8391-349FFA72B186}"/>
                </a:ext>
              </a:extLst>
            </p:cNvPr>
            <p:cNvSpPr/>
            <p:nvPr/>
          </p:nvSpPr>
          <p:spPr>
            <a:xfrm>
              <a:off x="4192909"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0" name="Rectangle 9">
              <a:extLst>
                <a:ext uri="{FF2B5EF4-FFF2-40B4-BE49-F238E27FC236}">
                  <a16:creationId xmlns:a16="http://schemas.microsoft.com/office/drawing/2014/main" id="{C3FB0CEB-9A7E-40A5-BE2E-BF155348C7EC}"/>
                </a:ext>
              </a:extLst>
            </p:cNvPr>
            <p:cNvSpPr/>
            <p:nvPr/>
          </p:nvSpPr>
          <p:spPr>
            <a:xfrm>
              <a:off x="7977831"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11" name="Text Placeholder 7">
            <a:extLst>
              <a:ext uri="{FF2B5EF4-FFF2-40B4-BE49-F238E27FC236}">
                <a16:creationId xmlns:a16="http://schemas.microsoft.com/office/drawing/2014/main" id="{6D2B5A32-8F44-4476-85CA-E8ACF923FC76}"/>
              </a:ext>
            </a:extLst>
          </p:cNvPr>
          <p:cNvSpPr>
            <a:spLocks noGrp="1"/>
          </p:cNvSpPr>
          <p:nvPr>
            <p:ph type="body" sz="quarter" idx="32" hasCustomPrompt="1"/>
          </p:nvPr>
        </p:nvSpPr>
        <p:spPr>
          <a:xfrm>
            <a:off x="5484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2" name="Text Placeholder 7">
            <a:extLst>
              <a:ext uri="{FF2B5EF4-FFF2-40B4-BE49-F238E27FC236}">
                <a16:creationId xmlns:a16="http://schemas.microsoft.com/office/drawing/2014/main" id="{544744EB-BA7F-48CA-965B-F09F82A933C2}"/>
              </a:ext>
            </a:extLst>
          </p:cNvPr>
          <p:cNvSpPr>
            <a:spLocks noGrp="1"/>
          </p:cNvSpPr>
          <p:nvPr>
            <p:ph type="body" sz="quarter" idx="35" hasCustomPrompt="1"/>
          </p:nvPr>
        </p:nvSpPr>
        <p:spPr>
          <a:xfrm>
            <a:off x="5484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3" name="Text Placeholder 7">
            <a:extLst>
              <a:ext uri="{FF2B5EF4-FFF2-40B4-BE49-F238E27FC236}">
                <a16:creationId xmlns:a16="http://schemas.microsoft.com/office/drawing/2014/main" id="{7F1417AB-AE76-4CE2-9625-7FFDB1145AAF}"/>
              </a:ext>
            </a:extLst>
          </p:cNvPr>
          <p:cNvSpPr>
            <a:spLocks noGrp="1"/>
          </p:cNvSpPr>
          <p:nvPr>
            <p:ph type="body" sz="quarter" idx="36" hasCustomPrompt="1"/>
          </p:nvPr>
        </p:nvSpPr>
        <p:spPr>
          <a:xfrm>
            <a:off x="44092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FCE3D82F-9939-4A00-863F-3701BAE58599}"/>
              </a:ext>
            </a:extLst>
          </p:cNvPr>
          <p:cNvSpPr>
            <a:spLocks noGrp="1"/>
          </p:cNvSpPr>
          <p:nvPr>
            <p:ph type="body" sz="quarter" idx="37" hasCustomPrompt="1"/>
          </p:nvPr>
        </p:nvSpPr>
        <p:spPr>
          <a:xfrm>
            <a:off x="44092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5" name="Text Placeholder 7">
            <a:extLst>
              <a:ext uri="{FF2B5EF4-FFF2-40B4-BE49-F238E27FC236}">
                <a16:creationId xmlns:a16="http://schemas.microsoft.com/office/drawing/2014/main" id="{01A092DC-9BD3-4651-84E1-1B4E07135F7B}"/>
              </a:ext>
            </a:extLst>
          </p:cNvPr>
          <p:cNvSpPr>
            <a:spLocks noGrp="1"/>
          </p:cNvSpPr>
          <p:nvPr>
            <p:ph type="body" sz="quarter" idx="38" hasCustomPrompt="1"/>
          </p:nvPr>
        </p:nvSpPr>
        <p:spPr>
          <a:xfrm>
            <a:off x="8251559"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6" name="Text Placeholder 7">
            <a:extLst>
              <a:ext uri="{FF2B5EF4-FFF2-40B4-BE49-F238E27FC236}">
                <a16:creationId xmlns:a16="http://schemas.microsoft.com/office/drawing/2014/main" id="{48AE43DD-B62E-48D8-9D15-C0037A257E1F}"/>
              </a:ext>
            </a:extLst>
          </p:cNvPr>
          <p:cNvSpPr>
            <a:spLocks noGrp="1"/>
          </p:cNvSpPr>
          <p:nvPr>
            <p:ph type="body" sz="quarter" idx="39" hasCustomPrompt="1"/>
          </p:nvPr>
        </p:nvSpPr>
        <p:spPr>
          <a:xfrm>
            <a:off x="8251559"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7" name="Picture Placeholder 17">
            <a:extLst>
              <a:ext uri="{FF2B5EF4-FFF2-40B4-BE49-F238E27FC236}">
                <a16:creationId xmlns:a16="http://schemas.microsoft.com/office/drawing/2014/main" id="{5FEE1530-61C4-4B4B-81F2-FD5A40A46BA4}"/>
              </a:ext>
            </a:extLst>
          </p:cNvPr>
          <p:cNvSpPr>
            <a:spLocks noGrp="1"/>
          </p:cNvSpPr>
          <p:nvPr>
            <p:ph type="pic" sz="quarter" idx="10"/>
          </p:nvPr>
        </p:nvSpPr>
        <p:spPr>
          <a:xfrm>
            <a:off x="548432" y="1412875"/>
            <a:ext cx="3333899" cy="2646635"/>
          </a:xfrm>
          <a:prstGeom prst="rect">
            <a:avLst/>
          </a:prstGeom>
          <a:noFill/>
        </p:spPr>
        <p:txBody>
          <a:bodyPr anchor="ctr"/>
          <a:lstStyle>
            <a:lvl1pPr algn="ctr">
              <a:defRPr/>
            </a:lvl1pPr>
          </a:lstStyle>
          <a:p>
            <a:r>
              <a:rPr lang="fr-FR"/>
              <a:t>Cliquez sur l'icône pour ajouter une image</a:t>
            </a:r>
            <a:endParaRPr lang="pt-PT"/>
          </a:p>
        </p:txBody>
      </p:sp>
      <p:sp>
        <p:nvSpPr>
          <p:cNvPr id="18" name="Picture Placeholder 17">
            <a:extLst>
              <a:ext uri="{FF2B5EF4-FFF2-40B4-BE49-F238E27FC236}">
                <a16:creationId xmlns:a16="http://schemas.microsoft.com/office/drawing/2014/main" id="{D93A65F3-998A-4A22-A684-012E81257B36}"/>
              </a:ext>
            </a:extLst>
          </p:cNvPr>
          <p:cNvSpPr>
            <a:spLocks noGrp="1"/>
          </p:cNvSpPr>
          <p:nvPr>
            <p:ph type="pic" sz="quarter" idx="40"/>
          </p:nvPr>
        </p:nvSpPr>
        <p:spPr>
          <a:xfrm>
            <a:off x="4429552" y="1412875"/>
            <a:ext cx="3333899" cy="2646635"/>
          </a:xfrm>
          <a:prstGeom prst="rect">
            <a:avLst/>
          </a:prstGeom>
          <a:noFill/>
        </p:spPr>
        <p:txBody>
          <a:bodyPr anchor="ctr"/>
          <a:lstStyle>
            <a:lvl1pPr algn="ctr">
              <a:defRPr/>
            </a:lvl1pPr>
          </a:lstStyle>
          <a:p>
            <a:r>
              <a:rPr lang="fr-FR"/>
              <a:t>Cliquez sur l'icône pour ajouter une image</a:t>
            </a:r>
            <a:endParaRPr lang="pt-PT"/>
          </a:p>
        </p:txBody>
      </p:sp>
      <p:sp>
        <p:nvSpPr>
          <p:cNvPr id="19" name="Picture Placeholder 17">
            <a:extLst>
              <a:ext uri="{FF2B5EF4-FFF2-40B4-BE49-F238E27FC236}">
                <a16:creationId xmlns:a16="http://schemas.microsoft.com/office/drawing/2014/main" id="{8394D322-7683-4BFC-9539-9D0CF62CF6B4}"/>
              </a:ext>
            </a:extLst>
          </p:cNvPr>
          <p:cNvSpPr>
            <a:spLocks noGrp="1"/>
          </p:cNvSpPr>
          <p:nvPr>
            <p:ph type="pic" sz="quarter" idx="41"/>
          </p:nvPr>
        </p:nvSpPr>
        <p:spPr>
          <a:xfrm>
            <a:off x="8290352" y="1412875"/>
            <a:ext cx="3333899" cy="2646635"/>
          </a:xfrm>
          <a:prstGeom prst="rect">
            <a:avLst/>
          </a:prstGeom>
          <a:noFill/>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196674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with shape 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err="1"/>
              <a:t>Modifiez</a:t>
            </a:r>
            <a:r>
              <a:rPr lang="en-US" noProof="0"/>
              <a:t> le style du </a:t>
            </a:r>
            <a:r>
              <a:rPr lang="en-US" noProof="0" err="1"/>
              <a:t>titre</a:t>
            </a:r>
            <a:endParaRPr lang="en-US" noProof="0"/>
          </a:p>
        </p:txBody>
      </p:sp>
      <p:sp>
        <p:nvSpPr>
          <p:cNvPr id="3" name="Rectangle 2">
            <a:extLst>
              <a:ext uri="{FF2B5EF4-FFF2-40B4-BE49-F238E27FC236}">
                <a16:creationId xmlns:a16="http://schemas.microsoft.com/office/drawing/2014/main" id="{010FC173-D5A4-47FF-A00D-C4CFE4BFCDBD}"/>
              </a:ext>
            </a:extLst>
          </p:cNvPr>
          <p:cNvSpPr/>
          <p:nvPr/>
        </p:nvSpPr>
        <p:spPr>
          <a:xfrm>
            <a:off x="0" y="3886200"/>
            <a:ext cx="11836400" cy="2576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4" name="Freeform 24">
            <a:extLst>
              <a:ext uri="{FF2B5EF4-FFF2-40B4-BE49-F238E27FC236}">
                <a16:creationId xmlns:a16="http://schemas.microsoft.com/office/drawing/2014/main" id="{860544D0-DF78-4388-BA43-17214CFB13D5}"/>
              </a:ext>
            </a:extLst>
          </p:cNvPr>
          <p:cNvSpPr/>
          <p:nvPr/>
        </p:nvSpPr>
        <p:spPr>
          <a:xfrm>
            <a:off x="5120014" y="1680518"/>
            <a:ext cx="7071986" cy="5177482"/>
          </a:xfrm>
          <a:custGeom>
            <a:avLst/>
            <a:gdLst>
              <a:gd name="connsiteX0" fmla="*/ 7071986 w 7071986"/>
              <a:gd name="connsiteY0" fmla="*/ 0 h 5177482"/>
              <a:gd name="connsiteX1" fmla="*/ 7071986 w 7071986"/>
              <a:gd name="connsiteY1" fmla="*/ 5177482 h 5177482"/>
              <a:gd name="connsiteX2" fmla="*/ 418101 w 7071986"/>
              <a:gd name="connsiteY2" fmla="*/ 5177482 h 5177482"/>
              <a:gd name="connsiteX3" fmla="*/ 364654 w 7071986"/>
              <a:gd name="connsiteY3" fmla="*/ 4968325 h 5177482"/>
              <a:gd name="connsiteX4" fmla="*/ 0 w 7071986"/>
              <a:gd name="connsiteY4" fmla="*/ 3541321 h 5177482"/>
              <a:gd name="connsiteX5" fmla="*/ 3728314 w 7071986"/>
              <a:gd name="connsiteY5" fmla="*/ 1575222 h 5177482"/>
              <a:gd name="connsiteX6" fmla="*/ 7065199 w 7071986"/>
              <a:gd name="connsiteY6" fmla="*/ 3119 h 5177482"/>
              <a:gd name="connsiteX7" fmla="*/ 7071986 w 7071986"/>
              <a:gd name="connsiteY7" fmla="*/ 0 h 5177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1986" h="5177482">
                <a:moveTo>
                  <a:pt x="7071986" y="0"/>
                </a:moveTo>
                <a:lnTo>
                  <a:pt x="7071986" y="5177482"/>
                </a:lnTo>
                <a:lnTo>
                  <a:pt x="418101" y="5177482"/>
                </a:lnTo>
                <a:lnTo>
                  <a:pt x="364654" y="4968325"/>
                </a:lnTo>
                <a:cubicBezTo>
                  <a:pt x="0" y="3541321"/>
                  <a:pt x="0" y="3541321"/>
                  <a:pt x="0" y="3541321"/>
                </a:cubicBezTo>
                <a:cubicBezTo>
                  <a:pt x="1109586" y="2904634"/>
                  <a:pt x="2352357" y="2249268"/>
                  <a:pt x="3728314" y="1575222"/>
                </a:cubicBezTo>
                <a:cubicBezTo>
                  <a:pt x="4522805" y="1180753"/>
                  <a:pt x="6066379" y="462615"/>
                  <a:pt x="7065199" y="3119"/>
                </a:cubicBezTo>
                <a:lnTo>
                  <a:pt x="707198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6" name="Text Placeholder 7">
            <a:extLst>
              <a:ext uri="{FF2B5EF4-FFF2-40B4-BE49-F238E27FC236}">
                <a16:creationId xmlns:a16="http://schemas.microsoft.com/office/drawing/2014/main" id="{4A06A14D-1F42-4838-8E8B-B3B587916CA0}"/>
              </a:ext>
            </a:extLst>
          </p:cNvPr>
          <p:cNvSpPr>
            <a:spLocks noGrp="1"/>
          </p:cNvSpPr>
          <p:nvPr>
            <p:ph type="body" sz="quarter" idx="32" hasCustomPrompt="1"/>
          </p:nvPr>
        </p:nvSpPr>
        <p:spPr>
          <a:xfrm>
            <a:off x="407988" y="4083602"/>
            <a:ext cx="5183956" cy="2170410"/>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solidFill>
                  <a:schemeClr val="tx2"/>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7" name="Picture Placeholder 17">
            <a:extLst>
              <a:ext uri="{FF2B5EF4-FFF2-40B4-BE49-F238E27FC236}">
                <a16:creationId xmlns:a16="http://schemas.microsoft.com/office/drawing/2014/main" id="{A708578C-F100-4A9D-8F51-C326B77B33A1}"/>
              </a:ext>
            </a:extLst>
          </p:cNvPr>
          <p:cNvSpPr>
            <a:spLocks noGrp="1"/>
          </p:cNvSpPr>
          <p:nvPr>
            <p:ph type="pic" sz="quarter" idx="33"/>
          </p:nvPr>
        </p:nvSpPr>
        <p:spPr>
          <a:xfrm>
            <a:off x="5789520" y="1440000"/>
            <a:ext cx="6402479" cy="5081897"/>
          </a:xfrm>
          <a:prstGeom prst="rect">
            <a:avLst/>
          </a:prstGeom>
          <a:noFill/>
        </p:spPr>
        <p:txBody>
          <a:bodyPr anchor="ctr"/>
          <a:lstStyle>
            <a:lvl1pPr algn="ctr">
              <a:defRPr/>
            </a:lvl1pPr>
          </a:lstStyle>
          <a:p>
            <a:r>
              <a:rPr lang="fr-FR"/>
              <a:t>Cliquez sur l'icône pour ajouter une image</a:t>
            </a:r>
            <a:endParaRPr lang="pt-PT"/>
          </a:p>
        </p:txBody>
      </p:sp>
      <p:sp>
        <p:nvSpPr>
          <p:cNvPr id="10" name="Espace réservé du texte 9">
            <a:extLst>
              <a:ext uri="{FF2B5EF4-FFF2-40B4-BE49-F238E27FC236}">
                <a16:creationId xmlns:a16="http://schemas.microsoft.com/office/drawing/2014/main" id="{A279CB84-9791-4B1C-BF97-50ECE105793C}"/>
              </a:ext>
            </a:extLst>
          </p:cNvPr>
          <p:cNvSpPr>
            <a:spLocks noGrp="1"/>
          </p:cNvSpPr>
          <p:nvPr>
            <p:ph type="body" sz="quarter" idx="35" hasCustomPrompt="1"/>
          </p:nvPr>
        </p:nvSpPr>
        <p:spPr>
          <a:xfrm>
            <a:off x="414158" y="1431145"/>
            <a:ext cx="5832475" cy="2118952"/>
          </a:xfrm>
        </p:spPr>
        <p:txBody>
          <a:bodyPr/>
          <a:lstStyle/>
          <a:p>
            <a:pPr lvl="0"/>
            <a:r>
              <a:rPr lang="en-US" noProof="0"/>
              <a:t>Modifier les styles du </a:t>
            </a:r>
            <a:r>
              <a:rPr lang="en-US" noProof="0" err="1"/>
              <a:t>texte</a:t>
            </a:r>
            <a:r>
              <a:rPr lang="en-US" noProof="0"/>
              <a:t> du masque</a:t>
            </a:r>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spTree>
    <p:extLst>
      <p:ext uri="{BB962C8B-B14F-4D97-AF65-F5344CB8AC3E}">
        <p14:creationId xmlns:p14="http://schemas.microsoft.com/office/powerpoint/2010/main" val="335447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theme" Target="../theme/theme3.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image" Target="../media/image29.png"/><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theme" Target="../theme/theme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56D0EEC-80D3-466E-BAB2-60D38A71FF0A}"/>
              </a:ext>
            </a:extLst>
          </p:cNvPr>
          <p:cNvSpPr>
            <a:spLocks noGrp="1"/>
          </p:cNvSpPr>
          <p:nvPr>
            <p:ph type="title"/>
          </p:nvPr>
        </p:nvSpPr>
        <p:spPr>
          <a:xfrm>
            <a:off x="395999" y="396000"/>
            <a:ext cx="11520000" cy="864000"/>
          </a:xfrm>
          <a:prstGeom prst="rect">
            <a:avLst/>
          </a:prstGeom>
        </p:spPr>
        <p:txBody>
          <a:bodyPr vert="horz" lIns="0" tIns="0" rIns="0" bIns="0" rtlCol="0" anchor="t">
            <a:normAutofit/>
          </a:bodyPr>
          <a:lstStyle/>
          <a:p>
            <a:r>
              <a:rPr lang="fr-FR" noProof="0"/>
              <a:t>Modifiez le style du titre</a:t>
            </a:r>
            <a:endParaRPr lang="en-US" noProof="0"/>
          </a:p>
        </p:txBody>
      </p:sp>
      <p:sp>
        <p:nvSpPr>
          <p:cNvPr id="3" name="Espace réservé du texte 2">
            <a:extLst>
              <a:ext uri="{FF2B5EF4-FFF2-40B4-BE49-F238E27FC236}">
                <a16:creationId xmlns:a16="http://schemas.microsoft.com/office/drawing/2014/main" id="{CB99954D-20DC-4C08-8C6C-5DA7933E73D6}"/>
              </a:ext>
            </a:extLst>
          </p:cNvPr>
          <p:cNvSpPr>
            <a:spLocks noGrp="1"/>
          </p:cNvSpPr>
          <p:nvPr>
            <p:ph type="body" idx="1"/>
          </p:nvPr>
        </p:nvSpPr>
        <p:spPr>
          <a:xfrm>
            <a:off x="396000" y="1440000"/>
            <a:ext cx="11520487" cy="4932000"/>
          </a:xfrm>
          <a:prstGeom prst="rect">
            <a:avLst/>
          </a:prstGeom>
        </p:spPr>
        <p:txBody>
          <a:bodyPr vert="horz" lIns="0" tIns="0" rIns="0" bIns="0" rtlCol="0">
            <a:noAutofit/>
          </a:bodyPr>
          <a:lstStyle/>
          <a:p>
            <a:pPr lvl="0"/>
            <a:r>
              <a:rPr lang="en-US" noProof="0"/>
              <a:t>Modifier les styles du </a:t>
            </a:r>
            <a:r>
              <a:rPr lang="en-US" noProof="0" err="1"/>
              <a:t>texte</a:t>
            </a:r>
            <a:r>
              <a:rPr lang="en-US" noProof="0"/>
              <a:t> du masque</a:t>
            </a:r>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grpSp>
        <p:nvGrpSpPr>
          <p:cNvPr id="11" name="Group 2">
            <a:extLst>
              <a:ext uri="{FF2B5EF4-FFF2-40B4-BE49-F238E27FC236}">
                <a16:creationId xmlns:a16="http://schemas.microsoft.com/office/drawing/2014/main" id="{E90ED533-C498-4431-8D8F-7F56729917F0}"/>
              </a:ext>
            </a:extLst>
          </p:cNvPr>
          <p:cNvGrpSpPr/>
          <p:nvPr/>
        </p:nvGrpSpPr>
        <p:grpSpPr>
          <a:xfrm rot="5400000">
            <a:off x="11885731" y="885110"/>
            <a:ext cx="1723717" cy="344332"/>
            <a:chOff x="12496801" y="706628"/>
            <a:chExt cx="2975350" cy="594360"/>
          </a:xfrm>
        </p:grpSpPr>
        <p:sp>
          <p:nvSpPr>
            <p:cNvPr id="12" name="Rectangle 11">
              <a:extLst>
                <a:ext uri="{FF2B5EF4-FFF2-40B4-BE49-F238E27FC236}">
                  <a16:creationId xmlns:a16="http://schemas.microsoft.com/office/drawing/2014/main" id="{EEBEA5A1-AAB6-4DD8-B0D6-B0227842B2D9}"/>
                </a:ext>
              </a:extLst>
            </p:cNvPr>
            <p:cNvSpPr/>
            <p:nvPr/>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3" name="Rectangle 12">
              <a:extLst>
                <a:ext uri="{FF2B5EF4-FFF2-40B4-BE49-F238E27FC236}">
                  <a16:creationId xmlns:a16="http://schemas.microsoft.com/office/drawing/2014/main" id="{F07A262C-5E76-4786-ABCB-D2549BAED5D7}"/>
                </a:ext>
              </a:extLst>
            </p:cNvPr>
            <p:cNvSpPr/>
            <p:nvPr/>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4" name="Rectangle 13">
              <a:extLst>
                <a:ext uri="{FF2B5EF4-FFF2-40B4-BE49-F238E27FC236}">
                  <a16:creationId xmlns:a16="http://schemas.microsoft.com/office/drawing/2014/main" id="{F7EB06D7-5EA9-4CA9-A609-E728AAEAD5AB}"/>
                </a:ext>
              </a:extLst>
            </p:cNvPr>
            <p:cNvSpPr/>
            <p:nvPr/>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5" name="Rectangle 14">
              <a:extLst>
                <a:ext uri="{FF2B5EF4-FFF2-40B4-BE49-F238E27FC236}">
                  <a16:creationId xmlns:a16="http://schemas.microsoft.com/office/drawing/2014/main" id="{0DAC361D-C2ED-486D-AB7B-1EC026E37E99}"/>
                </a:ext>
              </a:extLst>
            </p:cNvPr>
            <p:cNvSpPr/>
            <p:nvPr/>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6" name="Rectangle 15">
              <a:extLst>
                <a:ext uri="{FF2B5EF4-FFF2-40B4-BE49-F238E27FC236}">
                  <a16:creationId xmlns:a16="http://schemas.microsoft.com/office/drawing/2014/main" id="{72369918-A613-4E1B-B84B-51345369A21D}"/>
                </a:ext>
              </a:extLst>
            </p:cNvPr>
            <p:cNvSpPr/>
            <p:nvPr/>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grpSp>
      <p:grpSp>
        <p:nvGrpSpPr>
          <p:cNvPr id="17" name="Group 63">
            <a:extLst>
              <a:ext uri="{FF2B5EF4-FFF2-40B4-BE49-F238E27FC236}">
                <a16:creationId xmlns:a16="http://schemas.microsoft.com/office/drawing/2014/main" id="{5C6767F2-9661-427A-B01D-5101E04AB9DA}"/>
              </a:ext>
            </a:extLst>
          </p:cNvPr>
          <p:cNvGrpSpPr/>
          <p:nvPr/>
        </p:nvGrpSpPr>
        <p:grpSpPr>
          <a:xfrm>
            <a:off x="12575423" y="2015626"/>
            <a:ext cx="347472" cy="4821246"/>
            <a:chOff x="12575423" y="2604463"/>
            <a:chExt cx="347472" cy="4821246"/>
          </a:xfrm>
        </p:grpSpPr>
        <p:sp>
          <p:nvSpPr>
            <p:cNvPr id="18" name="Rectangle 17">
              <a:extLst>
                <a:ext uri="{FF2B5EF4-FFF2-40B4-BE49-F238E27FC236}">
                  <a16:creationId xmlns:a16="http://schemas.microsoft.com/office/drawing/2014/main" id="{30F43C4C-44E4-49CB-8395-BE6AEA7EA706}"/>
                </a:ext>
              </a:extLst>
            </p:cNvPr>
            <p:cNvSpPr/>
            <p:nvPr/>
          </p:nvSpPr>
          <p:spPr>
            <a:xfrm>
              <a:off x="12575423" y="2604463"/>
              <a:ext cx="347472" cy="34747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a:p>
          </p:txBody>
        </p:sp>
        <p:sp>
          <p:nvSpPr>
            <p:cNvPr id="19" name="Rectangle 18">
              <a:extLst>
                <a:ext uri="{FF2B5EF4-FFF2-40B4-BE49-F238E27FC236}">
                  <a16:creationId xmlns:a16="http://schemas.microsoft.com/office/drawing/2014/main" id="{E4BBCA92-2684-41EA-B75C-0B87EC02D3D0}"/>
                </a:ext>
              </a:extLst>
            </p:cNvPr>
            <p:cNvSpPr/>
            <p:nvPr/>
          </p:nvSpPr>
          <p:spPr>
            <a:xfrm>
              <a:off x="12575423" y="2951375"/>
              <a:ext cx="347472" cy="34747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a:p>
          </p:txBody>
        </p:sp>
        <p:sp>
          <p:nvSpPr>
            <p:cNvPr id="20" name="Rectangle 19">
              <a:extLst>
                <a:ext uri="{FF2B5EF4-FFF2-40B4-BE49-F238E27FC236}">
                  <a16:creationId xmlns:a16="http://schemas.microsoft.com/office/drawing/2014/main" id="{EEA525FA-187D-4B48-A802-7E91B3BA1ABE}"/>
                </a:ext>
              </a:extLst>
            </p:cNvPr>
            <p:cNvSpPr/>
            <p:nvPr/>
          </p:nvSpPr>
          <p:spPr>
            <a:xfrm>
              <a:off x="12575423" y="4334164"/>
              <a:ext cx="347472" cy="34747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1" name="Rectangle 20">
              <a:extLst>
                <a:ext uri="{FF2B5EF4-FFF2-40B4-BE49-F238E27FC236}">
                  <a16:creationId xmlns:a16="http://schemas.microsoft.com/office/drawing/2014/main" id="{22591F01-AF34-47BE-A195-760F9DAB5D16}"/>
                </a:ext>
              </a:extLst>
            </p:cNvPr>
            <p:cNvSpPr/>
            <p:nvPr/>
          </p:nvSpPr>
          <p:spPr>
            <a:xfrm>
              <a:off x="12575423" y="5710816"/>
              <a:ext cx="347472" cy="34747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2" name="Rectangle 21">
              <a:extLst>
                <a:ext uri="{FF2B5EF4-FFF2-40B4-BE49-F238E27FC236}">
                  <a16:creationId xmlns:a16="http://schemas.microsoft.com/office/drawing/2014/main" id="{0ACB6334-73F2-47B7-BB14-74F3838387DA}"/>
                </a:ext>
              </a:extLst>
            </p:cNvPr>
            <p:cNvSpPr/>
            <p:nvPr/>
          </p:nvSpPr>
          <p:spPr>
            <a:xfrm>
              <a:off x="12575423" y="6048324"/>
              <a:ext cx="347472" cy="34747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3" name="Rectangle 22">
              <a:extLst>
                <a:ext uri="{FF2B5EF4-FFF2-40B4-BE49-F238E27FC236}">
                  <a16:creationId xmlns:a16="http://schemas.microsoft.com/office/drawing/2014/main" id="{B7FE7A3B-ABD9-4A3D-BD9E-A3F03278E59C}"/>
                </a:ext>
              </a:extLst>
            </p:cNvPr>
            <p:cNvSpPr/>
            <p:nvPr/>
          </p:nvSpPr>
          <p:spPr>
            <a:xfrm>
              <a:off x="12575423" y="7078237"/>
              <a:ext cx="347472" cy="34747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4" name="Rectangle 23">
              <a:extLst>
                <a:ext uri="{FF2B5EF4-FFF2-40B4-BE49-F238E27FC236}">
                  <a16:creationId xmlns:a16="http://schemas.microsoft.com/office/drawing/2014/main" id="{0BCBEB8C-B1B9-495E-B180-3E64D32514DA}"/>
                </a:ext>
              </a:extLst>
            </p:cNvPr>
            <p:cNvSpPr/>
            <p:nvPr/>
          </p:nvSpPr>
          <p:spPr>
            <a:xfrm>
              <a:off x="12575423" y="6735214"/>
              <a:ext cx="347472" cy="34747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5" name="Rectangle 24">
              <a:extLst>
                <a:ext uri="{FF2B5EF4-FFF2-40B4-BE49-F238E27FC236}">
                  <a16:creationId xmlns:a16="http://schemas.microsoft.com/office/drawing/2014/main" id="{622302EA-491D-4C36-BCE0-C53381ED20D5}"/>
                </a:ext>
              </a:extLst>
            </p:cNvPr>
            <p:cNvSpPr/>
            <p:nvPr/>
          </p:nvSpPr>
          <p:spPr>
            <a:xfrm>
              <a:off x="12575423" y="6391347"/>
              <a:ext cx="347472" cy="34747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6" name="Rectangle 25">
              <a:extLst>
                <a:ext uri="{FF2B5EF4-FFF2-40B4-BE49-F238E27FC236}">
                  <a16:creationId xmlns:a16="http://schemas.microsoft.com/office/drawing/2014/main" id="{DF8B65A5-20CC-4693-BA09-8480B9C7DD09}"/>
                </a:ext>
              </a:extLst>
            </p:cNvPr>
            <p:cNvSpPr/>
            <p:nvPr/>
          </p:nvSpPr>
          <p:spPr>
            <a:xfrm>
              <a:off x="12575423" y="4679467"/>
              <a:ext cx="347472" cy="347472"/>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7" name="Rectangle 26">
              <a:extLst>
                <a:ext uri="{FF2B5EF4-FFF2-40B4-BE49-F238E27FC236}">
                  <a16:creationId xmlns:a16="http://schemas.microsoft.com/office/drawing/2014/main" id="{29D67B4A-34E1-41F3-9BB2-2E831EFC8A12}"/>
                </a:ext>
              </a:extLst>
            </p:cNvPr>
            <p:cNvSpPr/>
            <p:nvPr/>
          </p:nvSpPr>
          <p:spPr>
            <a:xfrm>
              <a:off x="12575423" y="5022490"/>
              <a:ext cx="347472" cy="34747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8" name="Rectangle 27">
              <a:extLst>
                <a:ext uri="{FF2B5EF4-FFF2-40B4-BE49-F238E27FC236}">
                  <a16:creationId xmlns:a16="http://schemas.microsoft.com/office/drawing/2014/main" id="{6294C733-76A3-409A-AE6F-B5E28BDC46FC}"/>
                </a:ext>
              </a:extLst>
            </p:cNvPr>
            <p:cNvSpPr/>
            <p:nvPr/>
          </p:nvSpPr>
          <p:spPr>
            <a:xfrm>
              <a:off x="12575423" y="5367793"/>
              <a:ext cx="347472" cy="34747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9" name="Rectangle 28">
              <a:extLst>
                <a:ext uri="{FF2B5EF4-FFF2-40B4-BE49-F238E27FC236}">
                  <a16:creationId xmlns:a16="http://schemas.microsoft.com/office/drawing/2014/main" id="{112C9CA7-3FC0-4016-8117-4D4148709314}"/>
                </a:ext>
              </a:extLst>
            </p:cNvPr>
            <p:cNvSpPr/>
            <p:nvPr/>
          </p:nvSpPr>
          <p:spPr>
            <a:xfrm>
              <a:off x="12575423" y="3298847"/>
              <a:ext cx="347472" cy="34747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30" name="Rectangle 29">
              <a:extLst>
                <a:ext uri="{FF2B5EF4-FFF2-40B4-BE49-F238E27FC236}">
                  <a16:creationId xmlns:a16="http://schemas.microsoft.com/office/drawing/2014/main" id="{1DE64360-5219-4C1D-BA1A-11A7BCAA8B86}"/>
                </a:ext>
              </a:extLst>
            </p:cNvPr>
            <p:cNvSpPr/>
            <p:nvPr/>
          </p:nvSpPr>
          <p:spPr>
            <a:xfrm>
              <a:off x="12575423" y="3644150"/>
              <a:ext cx="347472" cy="34747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31" name="Rectangle 30">
              <a:extLst>
                <a:ext uri="{FF2B5EF4-FFF2-40B4-BE49-F238E27FC236}">
                  <a16:creationId xmlns:a16="http://schemas.microsoft.com/office/drawing/2014/main" id="{A1F40812-AC06-4095-AE4A-1AF0C07BDEA1}"/>
                </a:ext>
              </a:extLst>
            </p:cNvPr>
            <p:cNvSpPr/>
            <p:nvPr/>
          </p:nvSpPr>
          <p:spPr>
            <a:xfrm>
              <a:off x="12575423" y="3987173"/>
              <a:ext cx="347472" cy="34747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grpSp>
      <p:sp>
        <p:nvSpPr>
          <p:cNvPr id="32" name="Rectangle 31">
            <a:extLst>
              <a:ext uri="{FF2B5EF4-FFF2-40B4-BE49-F238E27FC236}">
                <a16:creationId xmlns:a16="http://schemas.microsoft.com/office/drawing/2014/main" id="{CAF83D98-252D-4B6F-871A-059C747E7A66}"/>
              </a:ext>
            </a:extLst>
          </p:cNvPr>
          <p:cNvSpPr/>
          <p:nvPr/>
        </p:nvSpPr>
        <p:spPr>
          <a:xfrm rot="16200000">
            <a:off x="11722550" y="4349305"/>
            <a:ext cx="1394613"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tx2"/>
                </a:solidFill>
              </a:rPr>
              <a:t>Infographic Palette</a:t>
            </a:r>
          </a:p>
        </p:txBody>
      </p:sp>
      <p:sp>
        <p:nvSpPr>
          <p:cNvPr id="33" name="Rectangle 32">
            <a:extLst>
              <a:ext uri="{FF2B5EF4-FFF2-40B4-BE49-F238E27FC236}">
                <a16:creationId xmlns:a16="http://schemas.microsoft.com/office/drawing/2014/main" id="{6074A7CB-4D6B-4EE5-AA59-2B14646F9F3B}"/>
              </a:ext>
            </a:extLst>
          </p:cNvPr>
          <p:cNvSpPr/>
          <p:nvPr/>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a:solidFill>
                  <a:schemeClr val="tx2"/>
                </a:solidFill>
              </a:rPr>
              <a:t>Primary</a:t>
            </a:r>
          </a:p>
        </p:txBody>
      </p:sp>
      <p:sp>
        <p:nvSpPr>
          <p:cNvPr id="34" name="Retângulo 43">
            <a:extLst>
              <a:ext uri="{FF2B5EF4-FFF2-40B4-BE49-F238E27FC236}">
                <a16:creationId xmlns:a16="http://schemas.microsoft.com/office/drawing/2014/main" id="{30AEE443-DF17-48F7-8F29-C718D0F2BCA7}"/>
              </a:ext>
            </a:extLst>
          </p:cNvPr>
          <p:cNvSpPr/>
          <p:nvPr/>
        </p:nvSpPr>
        <p:spPr>
          <a:xfrm>
            <a:off x="8852972" y="6578798"/>
            <a:ext cx="3129630" cy="195814"/>
          </a:xfrm>
          <a:prstGeom prst="rect">
            <a:avLst/>
          </a:prstGeom>
        </p:spPr>
        <p:txBody>
          <a:bodyPr wrap="none" lIns="36000" tIns="36000" rIns="36000" bIns="36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a:solidFill>
                  <a:schemeClr val="bg2">
                    <a:lumMod val="50000"/>
                  </a:schemeClr>
                </a:solidFill>
                <a:cs typeface="Arial" panose="020B0604020202020204" pitchFamily="34" charset="0"/>
              </a:rPr>
              <a:t>Security Classification © 2021 Sogeti. All rights reserved.</a:t>
            </a:r>
            <a:endParaRPr lang="en-US" sz="800">
              <a:solidFill>
                <a:schemeClr val="bg2">
                  <a:lumMod val="50000"/>
                </a:schemeClr>
              </a:solidFill>
            </a:endParaRPr>
          </a:p>
        </p:txBody>
      </p:sp>
      <p:sp>
        <p:nvSpPr>
          <p:cNvPr id="36" name="Retângulo 43">
            <a:extLst>
              <a:ext uri="{FF2B5EF4-FFF2-40B4-BE49-F238E27FC236}">
                <a16:creationId xmlns:a16="http://schemas.microsoft.com/office/drawing/2014/main" id="{E9A350EE-F1BD-4DE5-9675-59C08C4084C6}"/>
              </a:ext>
            </a:extLst>
          </p:cNvPr>
          <p:cNvSpPr/>
          <p:nvPr/>
        </p:nvSpPr>
        <p:spPr>
          <a:xfrm>
            <a:off x="5524012" y="6578798"/>
            <a:ext cx="1143976" cy="195814"/>
          </a:xfrm>
          <a:prstGeom prst="rect">
            <a:avLst/>
          </a:prstGeom>
        </p:spPr>
        <p:txBody>
          <a:bodyPr wrap="square" lIns="36000" tIns="36000" rIns="36000" bIns="36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502E5A9-B53C-401E-A0E0-4A359BB0A9E5}" type="slidenum">
              <a:rPr lang="en-US" sz="800" smtClean="0">
                <a:solidFill>
                  <a:schemeClr val="bg2">
                    <a:lumMod val="50000"/>
                  </a:schemeClr>
                </a:solidFill>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lang="en-US" sz="800">
              <a:solidFill>
                <a:schemeClr val="bg2">
                  <a:lumMod val="50000"/>
                </a:schemeClr>
              </a:solidFill>
            </a:endParaRPr>
          </a:p>
        </p:txBody>
      </p:sp>
    </p:spTree>
    <p:extLst>
      <p:ext uri="{BB962C8B-B14F-4D97-AF65-F5344CB8AC3E}">
        <p14:creationId xmlns:p14="http://schemas.microsoft.com/office/powerpoint/2010/main" val="2777876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57">
          <p15:clr>
            <a:srgbClr val="F26B43"/>
          </p15:clr>
        </p15:guide>
        <p15:guide id="4" pos="7514">
          <p15:clr>
            <a:srgbClr val="F26B43"/>
          </p15:clr>
        </p15:guide>
        <p15:guide id="5" orient="horz" pos="255">
          <p15:clr>
            <a:srgbClr val="F26B43"/>
          </p15:clr>
        </p15:guide>
        <p15:guide id="6" orient="horz" pos="4020">
          <p15:clr>
            <a:srgbClr val="F26B43"/>
          </p15:clr>
        </p15:guide>
        <p15:guide id="7"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2">
            <a:extLst>
              <a:ext uri="{FF2B5EF4-FFF2-40B4-BE49-F238E27FC236}">
                <a16:creationId xmlns:a16="http://schemas.microsoft.com/office/drawing/2014/main" id="{C25DA5E1-E868-49C2-A1AB-CC2D18405E8D}"/>
              </a:ext>
            </a:extLst>
          </p:cNvPr>
          <p:cNvGrpSpPr/>
          <p:nvPr/>
        </p:nvGrpSpPr>
        <p:grpSpPr>
          <a:xfrm rot="5400000">
            <a:off x="11885731" y="885110"/>
            <a:ext cx="1723717" cy="344332"/>
            <a:chOff x="12496801" y="706628"/>
            <a:chExt cx="2975350" cy="594360"/>
          </a:xfrm>
        </p:grpSpPr>
        <p:sp>
          <p:nvSpPr>
            <p:cNvPr id="9" name="Rectangle 8">
              <a:extLst>
                <a:ext uri="{FF2B5EF4-FFF2-40B4-BE49-F238E27FC236}">
                  <a16:creationId xmlns:a16="http://schemas.microsoft.com/office/drawing/2014/main" id="{309317E3-DEFA-4311-AB45-CDAD6C84C713}"/>
                </a:ext>
              </a:extLst>
            </p:cNvPr>
            <p:cNvSpPr/>
            <p:nvPr/>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0" name="Rectangle 9">
              <a:extLst>
                <a:ext uri="{FF2B5EF4-FFF2-40B4-BE49-F238E27FC236}">
                  <a16:creationId xmlns:a16="http://schemas.microsoft.com/office/drawing/2014/main" id="{4441C3E6-EE2B-4B0D-B8F7-FFD8FEE90C42}"/>
                </a:ext>
              </a:extLst>
            </p:cNvPr>
            <p:cNvSpPr/>
            <p:nvPr/>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1" name="Rectangle 10">
              <a:extLst>
                <a:ext uri="{FF2B5EF4-FFF2-40B4-BE49-F238E27FC236}">
                  <a16:creationId xmlns:a16="http://schemas.microsoft.com/office/drawing/2014/main" id="{6DB1CA70-2195-4A45-BAE4-E3F3165C614A}"/>
                </a:ext>
              </a:extLst>
            </p:cNvPr>
            <p:cNvSpPr/>
            <p:nvPr/>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2" name="Rectangle 11">
              <a:extLst>
                <a:ext uri="{FF2B5EF4-FFF2-40B4-BE49-F238E27FC236}">
                  <a16:creationId xmlns:a16="http://schemas.microsoft.com/office/drawing/2014/main" id="{39E452C8-3AEB-4F86-8A7B-598FE0DF50CA}"/>
                </a:ext>
              </a:extLst>
            </p:cNvPr>
            <p:cNvSpPr/>
            <p:nvPr/>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3" name="Rectangle 12">
              <a:extLst>
                <a:ext uri="{FF2B5EF4-FFF2-40B4-BE49-F238E27FC236}">
                  <a16:creationId xmlns:a16="http://schemas.microsoft.com/office/drawing/2014/main" id="{58F815C5-5F1C-4254-9940-5794256F3862}"/>
                </a:ext>
              </a:extLst>
            </p:cNvPr>
            <p:cNvSpPr/>
            <p:nvPr/>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grpSp>
      <p:sp>
        <p:nvSpPr>
          <p:cNvPr id="14" name="Rectangle 13">
            <a:extLst>
              <a:ext uri="{FF2B5EF4-FFF2-40B4-BE49-F238E27FC236}">
                <a16:creationId xmlns:a16="http://schemas.microsoft.com/office/drawing/2014/main" id="{11C1777E-111D-4299-BC86-1D454EF6B3DD}"/>
              </a:ext>
            </a:extLst>
          </p:cNvPr>
          <p:cNvSpPr/>
          <p:nvPr/>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a:solidFill>
                  <a:schemeClr val="tx2"/>
                </a:solidFill>
              </a:rPr>
              <a:t>Primary</a:t>
            </a:r>
          </a:p>
        </p:txBody>
      </p:sp>
    </p:spTree>
    <p:extLst>
      <p:ext uri="{BB962C8B-B14F-4D97-AF65-F5344CB8AC3E}">
        <p14:creationId xmlns:p14="http://schemas.microsoft.com/office/powerpoint/2010/main" val="145233022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7"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85F9B81-FE48-4651-8F37-F6CA5A5B7205}"/>
              </a:ext>
            </a:extLst>
          </p:cNvPr>
          <p:cNvGrpSpPr/>
          <p:nvPr/>
        </p:nvGrpSpPr>
        <p:grpSpPr>
          <a:xfrm rot="5400000">
            <a:off x="11885731" y="885110"/>
            <a:ext cx="1723717" cy="344332"/>
            <a:chOff x="12496801" y="706628"/>
            <a:chExt cx="2975350" cy="594360"/>
          </a:xfrm>
        </p:grpSpPr>
        <p:sp>
          <p:nvSpPr>
            <p:cNvPr id="3" name="Rectangle 2">
              <a:extLst>
                <a:ext uri="{FF2B5EF4-FFF2-40B4-BE49-F238E27FC236}">
                  <a16:creationId xmlns:a16="http://schemas.microsoft.com/office/drawing/2014/main" id="{2AE67A6F-F971-4130-BD9A-2844BE05680E}"/>
                </a:ext>
              </a:extLst>
            </p:cNvPr>
            <p:cNvSpPr/>
            <p:nvPr/>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4" name="Rectangle 3">
              <a:extLst>
                <a:ext uri="{FF2B5EF4-FFF2-40B4-BE49-F238E27FC236}">
                  <a16:creationId xmlns:a16="http://schemas.microsoft.com/office/drawing/2014/main" id="{0A751B5B-A734-41BF-AED1-BDDA53DA43BE}"/>
                </a:ext>
              </a:extLst>
            </p:cNvPr>
            <p:cNvSpPr/>
            <p:nvPr/>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5" name="Rectangle 4">
              <a:extLst>
                <a:ext uri="{FF2B5EF4-FFF2-40B4-BE49-F238E27FC236}">
                  <a16:creationId xmlns:a16="http://schemas.microsoft.com/office/drawing/2014/main" id="{82F9876F-68E3-4836-A8AD-FEA34FFD7C10}"/>
                </a:ext>
              </a:extLst>
            </p:cNvPr>
            <p:cNvSpPr/>
            <p:nvPr/>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6" name="Rectangle 5">
              <a:extLst>
                <a:ext uri="{FF2B5EF4-FFF2-40B4-BE49-F238E27FC236}">
                  <a16:creationId xmlns:a16="http://schemas.microsoft.com/office/drawing/2014/main" id="{7C47CD50-11E4-4696-B62C-AA257DBE6380}"/>
                </a:ext>
              </a:extLst>
            </p:cNvPr>
            <p:cNvSpPr/>
            <p:nvPr/>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7" name="Rectangle 6">
              <a:extLst>
                <a:ext uri="{FF2B5EF4-FFF2-40B4-BE49-F238E27FC236}">
                  <a16:creationId xmlns:a16="http://schemas.microsoft.com/office/drawing/2014/main" id="{CDA85071-7AF5-4ADA-AA7E-48EC7A3A9074}"/>
                </a:ext>
              </a:extLst>
            </p:cNvPr>
            <p:cNvSpPr/>
            <p:nvPr/>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grpSp>
      <p:sp>
        <p:nvSpPr>
          <p:cNvPr id="8" name="Rectangle 7">
            <a:extLst>
              <a:ext uri="{FF2B5EF4-FFF2-40B4-BE49-F238E27FC236}">
                <a16:creationId xmlns:a16="http://schemas.microsoft.com/office/drawing/2014/main" id="{7DFD05CD-C523-4241-882C-1701F04F083F}"/>
              </a:ext>
            </a:extLst>
          </p:cNvPr>
          <p:cNvSpPr/>
          <p:nvPr/>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a:solidFill>
                  <a:schemeClr val="tx2"/>
                </a:solidFill>
              </a:rPr>
              <a:t>Primary</a:t>
            </a:r>
          </a:p>
        </p:txBody>
      </p:sp>
    </p:spTree>
    <p:extLst>
      <p:ext uri="{BB962C8B-B14F-4D97-AF65-F5344CB8AC3E}">
        <p14:creationId xmlns:p14="http://schemas.microsoft.com/office/powerpoint/2010/main" val="340661263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91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139901"/>
            <a:ext cx="10947772" cy="716711"/>
          </a:xfrm>
          <a:prstGeom prst="rect">
            <a:avLst/>
          </a:prstGeom>
        </p:spPr>
        <p:txBody>
          <a:bodyPr vert="horz" lIns="0" tIns="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0" name="Rectangle 27">
            <a:extLst>
              <a:ext uri="{FF2B5EF4-FFF2-40B4-BE49-F238E27FC236}">
                <a16:creationId xmlns:a16="http://schemas.microsoft.com/office/drawing/2014/main" id="{777F4691-2D56-47C4-B2B1-73BE348DB06D}"/>
              </a:ext>
            </a:extLst>
          </p:cNvPr>
          <p:cNvSpPr/>
          <p:nvPr/>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
        <p:nvSpPr>
          <p:cNvPr id="99" name="Rectangle 43">
            <a:extLst>
              <a:ext uri="{FF2B5EF4-FFF2-40B4-BE49-F238E27FC236}">
                <a16:creationId xmlns:a16="http://schemas.microsoft.com/office/drawing/2014/main" id="{1302EB1D-4F45-4228-A725-9CA0AEFCE017}"/>
              </a:ext>
            </a:extLst>
          </p:cNvPr>
          <p:cNvSpPr/>
          <p:nvPr/>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a:t>
            </a:fld>
            <a:endParaRPr lang="en-US" sz="800">
              <a:solidFill>
                <a:srgbClr val="A6A6A6"/>
              </a:solidFill>
              <a:latin typeface="Ubuntu" panose="020B0504030602030204" pitchFamily="34" charset="0"/>
              <a:cs typeface="Arial" panose="020B0604020202020204" pitchFamily="34" charset="0"/>
            </a:endParaRPr>
          </a:p>
        </p:txBody>
      </p:sp>
      <p:pic>
        <p:nvPicPr>
          <p:cNvPr id="19" name="Picture 4">
            <a:extLst>
              <a:ext uri="{FF2B5EF4-FFF2-40B4-BE49-F238E27FC236}">
                <a16:creationId xmlns:a16="http://schemas.microsoft.com/office/drawing/2014/main" id="{A1A0AB6A-1298-42D8-A7BE-D210143E9F7D}"/>
              </a:ext>
              <a:ext uri="{C183D7F6-B498-43B3-948B-1728B52AA6E4}">
                <adec:decorative xmlns:adec="http://schemas.microsoft.com/office/drawing/2017/decorative" val="1"/>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2462086" y="1706134"/>
            <a:ext cx="1663786" cy="3994355"/>
          </a:xfrm>
          <a:prstGeom prst="rect">
            <a:avLst/>
          </a:prstGeom>
        </p:spPr>
      </p:pic>
    </p:spTree>
    <p:extLst>
      <p:ext uri="{BB962C8B-B14F-4D97-AF65-F5344CB8AC3E}">
        <p14:creationId xmlns:p14="http://schemas.microsoft.com/office/powerpoint/2010/main" val="7343829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p15:clr>
            <a:srgbClr val="F26B43"/>
          </p15:clr>
        </p15:guide>
        <p15:guide id="11" orient="horz" pos="4071">
          <p15:clr>
            <a:srgbClr val="F26B43"/>
          </p15:clr>
        </p15:guide>
        <p15:guide id="12" pos="255">
          <p15:clr>
            <a:srgbClr val="F26B43"/>
          </p15:clr>
        </p15:guide>
        <p15:guide id="13" orient="horz" pos="836">
          <p15:clr>
            <a:srgbClr val="F26B43"/>
          </p15:clr>
        </p15:guide>
        <p15:guide id="14" orient="horz" pos="245">
          <p15:clr>
            <a:srgbClr val="F26B43"/>
          </p15:clr>
        </p15:guide>
        <p15:guide id="15" pos="3840">
          <p15:clr>
            <a:srgbClr val="F26B43"/>
          </p15:clr>
        </p15:guide>
        <p15:guide id="16" pos="3899">
          <p15:clr>
            <a:srgbClr val="F26B43"/>
          </p15:clr>
        </p15:guide>
        <p15:guide id="17" pos="378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7331635-DD52-464D-B539-435EA1C8D353}"/>
              </a:ext>
            </a:extLst>
          </p:cNvPr>
          <p:cNvSpPr>
            <a:spLocks noGrp="1"/>
          </p:cNvSpPr>
          <p:nvPr>
            <p:ph type="ctrTitle"/>
          </p:nvPr>
        </p:nvSpPr>
        <p:spPr>
          <a:xfrm>
            <a:off x="404813" y="3354669"/>
            <a:ext cx="11386134" cy="1015663"/>
          </a:xfrm>
        </p:spPr>
        <p:txBody>
          <a:bodyPr/>
          <a:lstStyle/>
          <a:p>
            <a:r>
              <a:rPr lang="fr-FR" dirty="0"/>
              <a:t>Exercice python</a:t>
            </a:r>
          </a:p>
        </p:txBody>
      </p:sp>
      <p:sp>
        <p:nvSpPr>
          <p:cNvPr id="5" name="Sous-titre 4">
            <a:extLst>
              <a:ext uri="{FF2B5EF4-FFF2-40B4-BE49-F238E27FC236}">
                <a16:creationId xmlns:a16="http://schemas.microsoft.com/office/drawing/2014/main" id="{D33F771E-416E-4DBB-B97E-BF244DF1DDA3}"/>
              </a:ext>
            </a:extLst>
          </p:cNvPr>
          <p:cNvSpPr>
            <a:spLocks noGrp="1"/>
          </p:cNvSpPr>
          <p:nvPr>
            <p:ph type="subTitle" idx="1"/>
          </p:nvPr>
        </p:nvSpPr>
        <p:spPr/>
        <p:txBody>
          <a:bodyPr/>
          <a:lstStyle/>
          <a:p>
            <a:r>
              <a:rPr lang="fr-FR" dirty="0"/>
              <a:t>Le morpion</a:t>
            </a:r>
          </a:p>
        </p:txBody>
      </p:sp>
    </p:spTree>
    <p:extLst>
      <p:ext uri="{BB962C8B-B14F-4D97-AF65-F5344CB8AC3E}">
        <p14:creationId xmlns:p14="http://schemas.microsoft.com/office/powerpoint/2010/main" val="198919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30BFB40B-4123-4B0D-B5CD-23B4F107B513}"/>
              </a:ext>
            </a:extLst>
          </p:cNvPr>
          <p:cNvSpPr>
            <a:spLocks noGrp="1"/>
          </p:cNvSpPr>
          <p:nvPr>
            <p:ph type="title"/>
          </p:nvPr>
        </p:nvSpPr>
        <p:spPr/>
        <p:txBody>
          <a:bodyPr/>
          <a:lstStyle/>
          <a:p>
            <a:r>
              <a:rPr lang="fr-FR" dirty="0"/>
              <a:t>Exercice</a:t>
            </a:r>
          </a:p>
        </p:txBody>
      </p:sp>
      <p:sp>
        <p:nvSpPr>
          <p:cNvPr id="6" name="Espace réservé du texte 5">
            <a:extLst>
              <a:ext uri="{FF2B5EF4-FFF2-40B4-BE49-F238E27FC236}">
                <a16:creationId xmlns:a16="http://schemas.microsoft.com/office/drawing/2014/main" id="{328ADC0F-DE90-458E-87AB-19FC47208EC3}"/>
              </a:ext>
            </a:extLst>
          </p:cNvPr>
          <p:cNvSpPr>
            <a:spLocks noGrp="1"/>
          </p:cNvSpPr>
          <p:nvPr>
            <p:ph type="body" sz="quarter" idx="10"/>
          </p:nvPr>
        </p:nvSpPr>
        <p:spPr>
          <a:xfrm>
            <a:off x="404813" y="456029"/>
            <a:ext cx="11379201" cy="5022612"/>
          </a:xfrm>
        </p:spPr>
        <p:txBody>
          <a:bodyPr/>
          <a:lstStyle/>
          <a:p>
            <a:r>
              <a:rPr lang="fr-FR" dirty="0"/>
              <a:t>Le but de cette exercice est d’effectué un jeu de morpion via l’invite de commande. </a:t>
            </a:r>
          </a:p>
          <a:p>
            <a:endParaRPr lang="fr-FR" dirty="0"/>
          </a:p>
          <a:p>
            <a:r>
              <a:rPr lang="fr-FR" dirty="0"/>
              <a:t>Au début : Présentez une grille vide. Pas de gagnant.</a:t>
            </a:r>
          </a:p>
          <a:p>
            <a:r>
              <a:rPr lang="fr-FR" dirty="0"/>
              <a:t>Tant que pas de gagnant ou partie non finie alors :</a:t>
            </a:r>
          </a:p>
          <a:p>
            <a:pPr marL="635000" lvl="1" indent="-457200">
              <a:buFont typeface="+mj-lt"/>
              <a:buAutoNum type="arabicPeriod"/>
            </a:pPr>
            <a:r>
              <a:rPr lang="fr-FR" dirty="0"/>
              <a:t>Demandez au joueur X de choisir sa case (si demande non conforme redemander)</a:t>
            </a:r>
          </a:p>
          <a:p>
            <a:pPr lvl="2" indent="0">
              <a:buNone/>
            </a:pPr>
            <a:r>
              <a:rPr lang="fr-FR" dirty="0"/>
              <a:t>								exemple de saisie 1,1 pour : </a:t>
            </a:r>
          </a:p>
          <a:p>
            <a:pPr marL="635000" lvl="1" indent="-457200">
              <a:buFont typeface="+mj-lt"/>
              <a:buAutoNum type="arabicPeriod"/>
            </a:pPr>
            <a:r>
              <a:rPr lang="fr-FR" dirty="0"/>
              <a:t>Vérifiez si joueur X gagne alors Joueur O gagnant </a:t>
            </a:r>
          </a:p>
          <a:p>
            <a:pPr marL="635000" lvl="1" indent="-457200">
              <a:buFont typeface="+mj-lt"/>
              <a:buAutoNum type="arabicPeriod"/>
            </a:pPr>
            <a:r>
              <a:rPr lang="fr-FR" dirty="0"/>
              <a:t>Demandez au joueur O de choisir sa case (si demande non conforme redemander)</a:t>
            </a:r>
          </a:p>
          <a:p>
            <a:pPr marL="635000" lvl="1" indent="-457200">
              <a:buFont typeface="+mj-lt"/>
              <a:buAutoNum type="arabicPeriod"/>
            </a:pPr>
            <a:r>
              <a:rPr lang="fr-FR" dirty="0"/>
              <a:t>Vérifiez si joueur O gagne alors Joueur O gagnant</a:t>
            </a:r>
          </a:p>
          <a:p>
            <a:pPr marL="635000" lvl="1" indent="-457200">
              <a:buFont typeface="+mj-lt"/>
              <a:buAutoNum type="arabicPeriod"/>
            </a:pPr>
            <a:r>
              <a:rPr lang="fr-FR" dirty="0"/>
              <a:t>Vérifiez si il reste qu’une case vide alors fin de partie</a:t>
            </a:r>
          </a:p>
          <a:p>
            <a:pPr lvl="1" indent="0">
              <a:buNone/>
            </a:pPr>
            <a:r>
              <a:rPr lang="fr-FR" dirty="0"/>
              <a:t>Si gagnant ou fin de </a:t>
            </a:r>
            <a:r>
              <a:rPr lang="fr-FR" dirty="0" err="1"/>
              <a:t>partiealors</a:t>
            </a:r>
            <a:endParaRPr lang="fr-FR" dirty="0"/>
          </a:p>
          <a:p>
            <a:pPr marL="463550" lvl="1" indent="-285750"/>
            <a:r>
              <a:rPr lang="fr-FR" dirty="0"/>
              <a:t> Si joueur X gagnant alors indiquez la victoire de Joueur X et demandez « Replay »</a:t>
            </a:r>
          </a:p>
          <a:p>
            <a:pPr marL="463550" lvl="1" indent="-285750"/>
            <a:r>
              <a:rPr lang="fr-FR" dirty="0"/>
              <a:t> Si joueur O gagnant alors indiquez la victoire de Joueur O et demandez « Replay »</a:t>
            </a:r>
          </a:p>
          <a:p>
            <a:pPr marL="463550" lvl="1" indent="-285750"/>
            <a:r>
              <a:rPr lang="fr-FR" dirty="0"/>
              <a:t> Si match nul alors indiquez Match nul et demandez « Replay »</a:t>
            </a:r>
          </a:p>
          <a:p>
            <a:pPr lvl="1" indent="0">
              <a:buNone/>
            </a:pPr>
            <a:r>
              <a:rPr lang="fr-FR" dirty="0"/>
              <a:t>Pour la demande « Replay » </a:t>
            </a:r>
          </a:p>
          <a:p>
            <a:pPr marL="463550" lvl="1" indent="-285750"/>
            <a:r>
              <a:rPr lang="fr-FR" dirty="0"/>
              <a:t>Si « Y » nouvelle </a:t>
            </a:r>
            <a:r>
              <a:rPr lang="fr-FR" dirty="0" err="1"/>
              <a:t>game</a:t>
            </a:r>
            <a:endParaRPr lang="fr-FR" dirty="0"/>
          </a:p>
          <a:p>
            <a:pPr marL="463550" lvl="1" indent="-285750"/>
            <a:r>
              <a:rPr lang="fr-FR" dirty="0"/>
              <a:t>Si « N » quittez le jeu</a:t>
            </a:r>
          </a:p>
          <a:p>
            <a:pPr marL="463550" lvl="1" indent="-285750"/>
            <a:r>
              <a:rPr lang="fr-FR" dirty="0"/>
              <a:t>Si autre, indiquer réponse « Y » ou « N »</a:t>
            </a:r>
          </a:p>
          <a:p>
            <a:pPr lvl="1" indent="0">
              <a:buNone/>
            </a:pPr>
            <a:endParaRPr lang="fr-FR" dirty="0"/>
          </a:p>
          <a:p>
            <a:pPr lvl="1" indent="0">
              <a:buNone/>
            </a:pPr>
            <a:endParaRPr lang="fr-FR" dirty="0"/>
          </a:p>
          <a:p>
            <a:pPr marL="635000" lvl="1" indent="-457200">
              <a:buFont typeface="+mj-lt"/>
              <a:buAutoNum type="arabicPeriod"/>
            </a:pPr>
            <a:endParaRPr lang="fr-FR" dirty="0"/>
          </a:p>
          <a:p>
            <a:endParaRPr lang="fr-FR" dirty="0"/>
          </a:p>
        </p:txBody>
      </p:sp>
      <p:sp>
        <p:nvSpPr>
          <p:cNvPr id="2" name="ZoneTexte 1">
            <a:extLst>
              <a:ext uri="{FF2B5EF4-FFF2-40B4-BE49-F238E27FC236}">
                <a16:creationId xmlns:a16="http://schemas.microsoft.com/office/drawing/2014/main" id="{D5939752-EE03-40F0-8B0B-EB04E89C9E8F}"/>
              </a:ext>
            </a:extLst>
          </p:cNvPr>
          <p:cNvSpPr txBox="1"/>
          <p:nvPr/>
        </p:nvSpPr>
        <p:spPr>
          <a:xfrm>
            <a:off x="6574056" y="842545"/>
            <a:ext cx="1809549" cy="923330"/>
          </a:xfrm>
          <a:prstGeom prst="rect">
            <a:avLst/>
          </a:prstGeom>
          <a:noFill/>
        </p:spPr>
        <p:txBody>
          <a:bodyPr wrap="square" rtlCol="0">
            <a:spAutoFit/>
          </a:bodyPr>
          <a:lstStyle/>
          <a:p>
            <a:r>
              <a:rPr lang="fr-FR" dirty="0"/>
              <a:t>_|_|_          X|_|O</a:t>
            </a:r>
          </a:p>
          <a:p>
            <a:r>
              <a:rPr lang="fr-FR" dirty="0"/>
              <a:t>_|_|_   </a:t>
            </a:r>
            <a:r>
              <a:rPr lang="fr-FR" dirty="0">
                <a:sym typeface="Wingdings" panose="05000000000000000000" pitchFamily="2" charset="2"/>
              </a:rPr>
              <a:t>   _|X|_</a:t>
            </a:r>
            <a:endParaRPr lang="fr-FR" dirty="0"/>
          </a:p>
          <a:p>
            <a:r>
              <a:rPr lang="fr-FR" dirty="0"/>
              <a:t>  |  |               |   |O</a:t>
            </a:r>
          </a:p>
        </p:txBody>
      </p:sp>
      <p:sp>
        <p:nvSpPr>
          <p:cNvPr id="7" name="ZoneTexte 6">
            <a:extLst>
              <a:ext uri="{FF2B5EF4-FFF2-40B4-BE49-F238E27FC236}">
                <a16:creationId xmlns:a16="http://schemas.microsoft.com/office/drawing/2014/main" id="{2670103A-9195-4E1A-B028-64C9231232E3}"/>
              </a:ext>
            </a:extLst>
          </p:cNvPr>
          <p:cNvSpPr txBox="1"/>
          <p:nvPr/>
        </p:nvSpPr>
        <p:spPr>
          <a:xfrm>
            <a:off x="10258927" y="2005156"/>
            <a:ext cx="1809549" cy="923330"/>
          </a:xfrm>
          <a:prstGeom prst="rect">
            <a:avLst/>
          </a:prstGeom>
          <a:noFill/>
        </p:spPr>
        <p:txBody>
          <a:bodyPr wrap="square" rtlCol="0">
            <a:spAutoFit/>
          </a:bodyPr>
          <a:lstStyle/>
          <a:p>
            <a:r>
              <a:rPr lang="fr-FR" dirty="0"/>
              <a:t>_|_|_          X|_|_</a:t>
            </a:r>
          </a:p>
          <a:p>
            <a:r>
              <a:rPr lang="fr-FR" dirty="0"/>
              <a:t>_|_|_   </a:t>
            </a:r>
            <a:r>
              <a:rPr lang="fr-FR" dirty="0">
                <a:sym typeface="Wingdings" panose="05000000000000000000" pitchFamily="2" charset="2"/>
              </a:rPr>
              <a:t>   _|_|_</a:t>
            </a:r>
            <a:endParaRPr lang="fr-FR" dirty="0"/>
          </a:p>
          <a:p>
            <a:r>
              <a:rPr lang="fr-FR" dirty="0"/>
              <a:t>  |  |               |  |</a:t>
            </a:r>
          </a:p>
        </p:txBody>
      </p:sp>
    </p:spTree>
    <p:extLst>
      <p:ext uri="{BB962C8B-B14F-4D97-AF65-F5344CB8AC3E}">
        <p14:creationId xmlns:p14="http://schemas.microsoft.com/office/powerpoint/2010/main" val="41977444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èmeCAPGEMINI">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CAPGEMINI" id="{8D399DFD-F7EF-428C-9392-6E9E7DF9BACC}" vid="{F1125049-0CC1-45FB-98A8-999B66077038}"/>
    </a:ext>
  </a:extLst>
</a:theme>
</file>

<file path=ppt/theme/theme2.xml><?xml version="1.0" encoding="utf-8"?>
<a:theme xmlns:a="http://schemas.openxmlformats.org/drawingml/2006/main" name="Cover option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pt-template.pptx" id="{74CBC20A-5C78-4BA8-A195-24C07BE40C62}" vid="{D622C579-F77D-488D-92D0-B4D2EF913E1E}"/>
    </a:ext>
  </a:extLst>
</a:theme>
</file>

<file path=ppt/theme/theme3.xml><?xml version="1.0" encoding="utf-8"?>
<a:theme xmlns:a="http://schemas.openxmlformats.org/drawingml/2006/main" name="Section Opener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 Template_2018_v3" id="{7278A2AE-4223-442C-A0C5-E45FABBA1215}" vid="{F6865D72-1A08-4312-9EED-8998F572E7A5}"/>
    </a:ext>
  </a:extLst>
</a:theme>
</file>

<file path=ppt/theme/theme4.xml><?xml version="1.0" encoding="utf-8"?>
<a:theme xmlns:a="http://schemas.openxmlformats.org/drawingml/2006/main" name="Closing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pt-template.pptx" id="{74CBC20A-5C78-4BA8-A195-24C07BE40C62}" vid="{3093F08A-50AC-4B6E-88A0-3C7666192B71}"/>
    </a:ext>
  </a:extLst>
</a:theme>
</file>

<file path=ppt/theme/theme5.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Capgemini Template.potx" id="{CBFF93A5-2DF8-4330-839D-D3D65D7386C8}" vid="{B804656F-51A1-4CCF-9635-ED739E54375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C4E9E72DFD9D42B5CFFF77E9648EA7" ma:contentTypeVersion="4" ma:contentTypeDescription="Crée un document." ma:contentTypeScope="" ma:versionID="427aed2c163aaf4348e383049367fd74">
  <xsd:schema xmlns:xsd="http://www.w3.org/2001/XMLSchema" xmlns:xs="http://www.w3.org/2001/XMLSchema" xmlns:p="http://schemas.microsoft.com/office/2006/metadata/properties" xmlns:ns2="ea27ffa6-9b50-4ab5-bb64-89536b41a8ea" xmlns:ns3="001a9a95-0464-4074-be99-309928f0c462" targetNamespace="http://schemas.microsoft.com/office/2006/metadata/properties" ma:root="true" ma:fieldsID="1e4ab6d3b326b82202bd7e5561ad8c4b" ns2:_="" ns3:_="">
    <xsd:import namespace="ea27ffa6-9b50-4ab5-bb64-89536b41a8ea"/>
    <xsd:import namespace="001a9a95-0464-4074-be99-309928f0c46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27ffa6-9b50-4ab5-bb64-89536b41a8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01a9a95-0464-4074-be99-309928f0c462"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2D4204-9DA1-42BD-8395-4AE6810E4FAC}"/>
</file>

<file path=customXml/itemProps2.xml><?xml version="1.0" encoding="utf-8"?>
<ds:datastoreItem xmlns:ds="http://schemas.openxmlformats.org/officeDocument/2006/customXml" ds:itemID="{AD36471A-477D-4E77-A688-D534279E9128}"/>
</file>

<file path=customXml/itemProps3.xml><?xml version="1.0" encoding="utf-8"?>
<ds:datastoreItem xmlns:ds="http://schemas.openxmlformats.org/officeDocument/2006/customXml" ds:itemID="{61CDF71A-9ABA-4481-BC72-27054E205370}"/>
</file>

<file path=docProps/app.xml><?xml version="1.0" encoding="utf-8"?>
<Properties xmlns="http://schemas.openxmlformats.org/officeDocument/2006/extended-properties" xmlns:vt="http://schemas.openxmlformats.org/officeDocument/2006/docPropsVTypes">
  <Template>ThèmeCAPGEMINI</Template>
  <TotalTime>45</TotalTime>
  <Words>227</Words>
  <Application>Microsoft Office PowerPoint</Application>
  <PresentationFormat>Grand écran</PresentationFormat>
  <Paragraphs>29</Paragraphs>
  <Slides>2</Slides>
  <Notes>0</Notes>
  <HiddenSlides>0</HiddenSlides>
  <MMClips>0</MMClips>
  <ScaleCrop>false</ScaleCrop>
  <HeadingPairs>
    <vt:vector size="8" baseType="variant">
      <vt:variant>
        <vt:lpstr>Polices utilisées</vt:lpstr>
      </vt:variant>
      <vt:variant>
        <vt:i4>7</vt:i4>
      </vt:variant>
      <vt:variant>
        <vt:lpstr>Thème</vt:lpstr>
      </vt:variant>
      <vt:variant>
        <vt:i4>5</vt:i4>
      </vt:variant>
      <vt:variant>
        <vt:lpstr>Serveurs OLE incorporés</vt:lpstr>
      </vt:variant>
      <vt:variant>
        <vt:i4>1</vt:i4>
      </vt:variant>
      <vt:variant>
        <vt:lpstr>Titres des diapositives</vt:lpstr>
      </vt:variant>
      <vt:variant>
        <vt:i4>2</vt:i4>
      </vt:variant>
    </vt:vector>
  </HeadingPairs>
  <TitlesOfParts>
    <vt:vector size="15" baseType="lpstr">
      <vt:lpstr>Arial</vt:lpstr>
      <vt:lpstr>Arial Narrow</vt:lpstr>
      <vt:lpstr>Ubuntu</vt:lpstr>
      <vt:lpstr>Ubuntu Light</vt:lpstr>
      <vt:lpstr>Ubuntu Medium</vt:lpstr>
      <vt:lpstr>Verdana</vt:lpstr>
      <vt:lpstr>Wingdings</vt:lpstr>
      <vt:lpstr>ThèmeCAPGEMINI</vt:lpstr>
      <vt:lpstr>Cover options</vt:lpstr>
      <vt:lpstr>Section Opener options</vt:lpstr>
      <vt:lpstr>Closing options</vt:lpstr>
      <vt:lpstr>Capgemini2021</vt:lpstr>
      <vt:lpstr>think-cell Slide</vt:lpstr>
      <vt:lpstr>Exercice python</vt:lpstr>
      <vt:lpstr>Exercice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python</dc:title>
  <dc:creator>CAHU, Julien</dc:creator>
  <cp:lastModifiedBy>CAHU, Julien</cp:lastModifiedBy>
  <cp:revision>1</cp:revision>
  <dcterms:created xsi:type="dcterms:W3CDTF">2022-10-13T13:22:06Z</dcterms:created>
  <dcterms:modified xsi:type="dcterms:W3CDTF">2022-11-29T16:52:13Z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0x01010033C4E9E72DFD9D42B5CFFF77E9648EA7</vt:lpwstr>
  </property>
</Properties>
</file>