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695" r:id="rId6"/>
    <p:sldMasterId id="2147483701" r:id="rId7"/>
    <p:sldMasterId id="2147483705" r:id="rId8"/>
  </p:sldMasterIdLst>
  <p:sldIdLst>
    <p:sldId id="25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BF7C1-4E8E-4DA3-9DFA-B0539FD538F1}" v="4" dt="2022-10-24T14:41:4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LIBALY, Cheikh Omar Ben" userId="9d784a4c-1bf9-4d60-8686-c8f4db52f164" providerId="ADAL" clId="{899BF7C1-4E8E-4DA3-9DFA-B0539FD538F1}"/>
    <pc:docChg chg="modSld">
      <pc:chgData name="COULIBALY, Cheikh Omar Ben" userId="9d784a4c-1bf9-4d60-8686-c8f4db52f164" providerId="ADAL" clId="{899BF7C1-4E8E-4DA3-9DFA-B0539FD538F1}" dt="2022-10-24T14:41:40.377" v="3" actId="20578"/>
      <pc:docMkLst>
        <pc:docMk/>
      </pc:docMkLst>
      <pc:sldChg chg="modSp mod">
        <pc:chgData name="COULIBALY, Cheikh Omar Ben" userId="9d784a4c-1bf9-4d60-8686-c8f4db52f164" providerId="ADAL" clId="{899BF7C1-4E8E-4DA3-9DFA-B0539FD538F1}" dt="2022-10-24T14:41:40.377" v="3" actId="20578"/>
        <pc:sldMkLst>
          <pc:docMk/>
          <pc:sldMk cId="4197744417" sldId="257"/>
        </pc:sldMkLst>
        <pc:spChg chg="mod">
          <ac:chgData name="COULIBALY, Cheikh Omar Ben" userId="9d784a4c-1bf9-4d60-8686-c8f4db52f164" providerId="ADAL" clId="{899BF7C1-4E8E-4DA3-9DFA-B0539FD538F1}" dt="2022-10-24T14:41:40.377" v="3" actId="20578"/>
          <ac:spMkLst>
            <pc:docMk/>
            <pc:sldMk cId="4197744417" sldId="257"/>
            <ac:spMk id="6" creationId="{328ADC0F-DE90-458E-87AB-19FC47208EC3}"/>
          </ac:spMkLst>
        </pc:spChg>
        <pc:graphicFrameChg chg="mod">
          <ac:chgData name="COULIBALY, Cheikh Omar Ben" userId="9d784a4c-1bf9-4d60-8686-c8f4db52f164" providerId="ADAL" clId="{899BF7C1-4E8E-4DA3-9DFA-B0539FD538F1}" dt="2022-10-18T14:41:51.630" v="0"/>
          <ac:graphicFrameMkLst>
            <pc:docMk/>
            <pc:sldMk cId="4197744417" sldId="257"/>
            <ac:graphicFrameMk id="9" creationId="{3C472EA5-14F8-461B-A77C-9E5B804FAD3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5" Type="http://schemas.openxmlformats.org/officeDocument/2006/relationships/hyperlink" Target="http://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hyperlink" Target="https://www.linkedin.com/company/sogeti/" TargetMode="External"/><Relationship Id="rId7" Type="http://schemas.openxmlformats.org/officeDocument/2006/relationships/image" Target="../media/image24.png"/><Relationship Id="rId12" Type="http://schemas.openxmlformats.org/officeDocument/2006/relationships/hyperlink" Target="http://www.sogeti.com/"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11" Type="http://schemas.microsoft.com/office/2007/relationships/hdphoto" Target="../media/hdphoto6.wdp"/><Relationship Id="rId5" Type="http://schemas.microsoft.com/office/2007/relationships/hdphoto" Target="../media/hdphoto4.wdp"/><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hyperlink" Target="https://www.youtube.com/channel/UC9vbc9OpkYZ9hru94oFzTQQ?" TargetMode="Externa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7.png"/><Relationship Id="rId5" Type="http://schemas.openxmlformats.org/officeDocument/2006/relationships/hyperlink" Target="https://twitter.com/sogeti" TargetMode="External"/><Relationship Id="rId4" Type="http://schemas.openxmlformats.org/officeDocument/2006/relationships/image" Target="../media/image26.png"/><Relationship Id="rId9" Type="http://schemas.openxmlformats.org/officeDocument/2006/relationships/hyperlink" Target="http://www.sogeti.com/" TargetMode="Externa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hyperlink" Target="http://www.youtube.com/capgeminimedia" TargetMode="External"/><Relationship Id="rId2" Type="http://schemas.openxmlformats.org/officeDocument/2006/relationships/image" Target="../media/image30.png"/><Relationship Id="rId1" Type="http://schemas.openxmlformats.org/officeDocument/2006/relationships/slideMaster" Target="../slideMasters/slideMaster5.xml"/><Relationship Id="rId6" Type="http://schemas.openxmlformats.org/officeDocument/2006/relationships/hyperlink" Target="http://www.linkedin.com/company/capgemini" TargetMode="External"/><Relationship Id="rId11" Type="http://schemas.openxmlformats.org/officeDocument/2006/relationships/image" Target="../media/image27.png"/><Relationship Id="rId5" Type="http://schemas.openxmlformats.org/officeDocument/2006/relationships/image" Target="../media/image32.png"/><Relationship Id="rId10" Type="http://schemas.openxmlformats.org/officeDocument/2006/relationships/hyperlink" Target="http://www.twitter.com/capgemini" TargetMode="External"/><Relationship Id="rId4" Type="http://schemas.openxmlformats.org/officeDocument/2006/relationships/hyperlink" Target="http://www.facebook.com/capgemini" TargetMode="External"/><Relationship Id="rId9" Type="http://schemas.openxmlformats.org/officeDocument/2006/relationships/image" Target="../media/image33.pn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0.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Master" Target="../slideMasters/slideMaster5.xml"/><Relationship Id="rId6" Type="http://schemas.openxmlformats.org/officeDocument/2006/relationships/image" Target="../media/image26.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27.png"/><Relationship Id="rId4" Type="http://schemas.openxmlformats.org/officeDocument/2006/relationships/image" Target="../media/image32.png"/><Relationship Id="rId9" Type="http://schemas.openxmlformats.org/officeDocument/2006/relationships/hyperlink" Target="http://www.twitter.com/capgemini"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32.png"/><Relationship Id="rId5" Type="http://schemas.openxmlformats.org/officeDocument/2006/relationships/image" Target="../media/image3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8.png"/><Relationship Id="rId14" Type="http://schemas.openxmlformats.org/officeDocument/2006/relationships/image" Target="../media/image36.sv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5.xml"/><Relationship Id="rId6" Type="http://schemas.openxmlformats.org/officeDocument/2006/relationships/image" Target="../media/image33.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hyperlink" Target="http://www.youtube.com/capgeminimedia" TargetMode="External"/><Relationship Id="rId14" Type="http://schemas.openxmlformats.org/officeDocument/2006/relationships/image" Target="../media/image36.sv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lvl1pPr>
              <a:defRPr/>
            </a:lvl1pPr>
          </a:lstStyle>
          <a:p>
            <a:r>
              <a:rPr lang="fr-FR"/>
              <a:t>Modifiez le style du titre</a:t>
            </a:r>
            <a:endParaRPr lang="en-US"/>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0758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err="1"/>
              <a:t>Modifiez</a:t>
            </a:r>
            <a:r>
              <a:rPr lang="en-US" noProof="0"/>
              <a:t> le style du </a:t>
            </a:r>
            <a:r>
              <a:rPr lang="en-US" noProof="0" err="1"/>
              <a:t>titre</a:t>
            </a:r>
            <a:endParaRPr lang="en-US" noProof="0"/>
          </a:p>
        </p:txBody>
      </p:sp>
      <p:sp>
        <p:nvSpPr>
          <p:cNvPr id="3" name="Freeform 32">
            <a:extLst>
              <a:ext uri="{FF2B5EF4-FFF2-40B4-BE49-F238E27FC236}">
                <a16:creationId xmlns:a16="http://schemas.microsoft.com/office/drawing/2014/main" id="{A7F6CEB3-7405-4051-8238-D8DA77C7119F}"/>
              </a:ext>
            </a:extLst>
          </p:cNvPr>
          <p:cNvSpPr/>
          <p:nvPr/>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04</a:t>
              </a:r>
            </a:p>
          </p:txBody>
        </p:sp>
      </p:grpSp>
    </p:spTree>
    <p:extLst>
      <p:ext uri="{BB962C8B-B14F-4D97-AF65-F5344CB8AC3E}">
        <p14:creationId xmlns:p14="http://schemas.microsoft.com/office/powerpoint/2010/main" val="409138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24">
            <a:extLst>
              <a:ext uri="{FF2B5EF4-FFF2-40B4-BE49-F238E27FC236}">
                <a16:creationId xmlns:a16="http://schemas.microsoft.com/office/drawing/2014/main" id="{B9F27177-1D8C-43C4-9482-BCCDCD60EC61}"/>
              </a:ext>
            </a:extLst>
          </p:cNvPr>
          <p:cNvSpPr/>
          <p:nvPr/>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fr-FR"/>
              <a:t>Cliquez sur l'icône pour ajouter une image</a:t>
            </a:r>
            <a:endParaRPr lang="pt-PT"/>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fr-FR"/>
              <a:t>Cliquez sur l'icône pour ajouter un graphique</a:t>
            </a:r>
            <a:endParaRPr lang="en-US"/>
          </a:p>
        </p:txBody>
      </p:sp>
    </p:spTree>
    <p:extLst>
      <p:ext uri="{BB962C8B-B14F-4D97-AF65-F5344CB8AC3E}">
        <p14:creationId xmlns:p14="http://schemas.microsoft.com/office/powerpoint/2010/main" val="264548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15">
            <a:extLst>
              <a:ext uri="{FF2B5EF4-FFF2-40B4-BE49-F238E27FC236}">
                <a16:creationId xmlns:a16="http://schemas.microsoft.com/office/drawing/2014/main" id="{005ED0D9-5740-4AC1-ADDD-56A9F2217C30}"/>
              </a:ext>
            </a:extLst>
          </p:cNvPr>
          <p:cNvSpPr/>
          <p:nvPr/>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2044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fr-FR"/>
              <a:t>Cliquez sur l'icône pour ajouter une image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fr-FR"/>
              <a:t>Cliquez sur l'icône pour ajouter une image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08480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fr-FR"/>
              <a:t>Cliquez sur l'icône pour ajouter une image</a:t>
            </a:r>
            <a:endParaRPr lang="pt-PT"/>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211889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117401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2711879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82696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4176690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10" name="Rectangle 9">
            <a:extLst>
              <a:ext uri="{FF2B5EF4-FFF2-40B4-BE49-F238E27FC236}">
                <a16:creationId xmlns:a16="http://schemas.microsoft.com/office/drawing/2014/main" id="{1AAD4E89-6EDF-4A70-BBEF-BB42FE5BED46}"/>
              </a:ext>
            </a:extLst>
          </p:cNvPr>
          <p:cNvSpPr/>
          <p:nvPr/>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p:nvSpPr>
        <p:spPr>
          <a:xfrm>
            <a:off x="1030020" y="3567965"/>
            <a:ext cx="1239750" cy="510909"/>
          </a:xfrm>
          <a:prstGeom prst="rect">
            <a:avLst/>
          </a:prstGeom>
          <a:noFill/>
        </p:spPr>
        <p:txBody>
          <a:bodyPr wrap="square" rtlCol="0">
            <a:spAutoFit/>
          </a:bodyPr>
          <a:lstStyle/>
          <a:p>
            <a:pPr algn="r">
              <a:lnSpc>
                <a:spcPct val="85000"/>
              </a:lnSpc>
            </a:pPr>
            <a:r>
              <a:rPr lang="en-US" sz="1600" b="1" kern="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Tree>
    <p:extLst>
      <p:ext uri="{BB962C8B-B14F-4D97-AF65-F5344CB8AC3E}">
        <p14:creationId xmlns:p14="http://schemas.microsoft.com/office/powerpoint/2010/main" val="40543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a:t>
            </a:r>
            <a:r>
              <a:rPr lang="en-US" noProof="0" err="1"/>
              <a:t>texte</a:t>
            </a:r>
            <a:r>
              <a:rPr lang="en-US" noProof="0"/>
              <a:t> du masque</a:t>
            </a:r>
          </a:p>
        </p:txBody>
      </p:sp>
    </p:spTree>
    <p:extLst>
      <p:ext uri="{BB962C8B-B14F-4D97-AF65-F5344CB8AC3E}">
        <p14:creationId xmlns:p14="http://schemas.microsoft.com/office/powerpoint/2010/main" val="2420506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484337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98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72EF6-6F89-49F9-9ED7-C0D12EC65F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1FA5185-540B-4E80-9B06-FE7272E02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06AF517-3A47-48C1-B360-006D2637E876}"/>
              </a:ext>
            </a:extLst>
          </p:cNvPr>
          <p:cNvSpPr>
            <a:spLocks noGrp="1"/>
          </p:cNvSpPr>
          <p:nvPr>
            <p:ph type="dt" sz="half" idx="10"/>
          </p:nvPr>
        </p:nvSpPr>
        <p:spPr/>
        <p:txBody>
          <a:bodyPr/>
          <a:lstStyle/>
          <a:p>
            <a:fld id="{D909148D-0B5C-4F97-AFE3-C31D24563434}" type="datetimeFigureOut">
              <a:rPr lang="fr-FR" smtClean="0"/>
              <a:t>18/10/2022</a:t>
            </a:fld>
            <a:endParaRPr lang="fr-FR"/>
          </a:p>
        </p:txBody>
      </p:sp>
      <p:sp>
        <p:nvSpPr>
          <p:cNvPr id="5" name="Espace réservé du pied de page 4">
            <a:extLst>
              <a:ext uri="{FF2B5EF4-FFF2-40B4-BE49-F238E27FC236}">
                <a16:creationId xmlns:a16="http://schemas.microsoft.com/office/drawing/2014/main" id="{81DE0F36-0B38-4BBF-907E-7C3C89C245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185FB4-A839-4F1B-9700-41856302B7D1}"/>
              </a:ext>
            </a:extLst>
          </p:cNvPr>
          <p:cNvSpPr>
            <a:spLocks noGrp="1"/>
          </p:cNvSpPr>
          <p:nvPr>
            <p:ph type="sldNum" sz="quarter" idx="12"/>
          </p:nvPr>
        </p:nvSpPr>
        <p:spPr/>
        <p:txBody>
          <a:bodyPr/>
          <a:lstStyle/>
          <a:p>
            <a:fld id="{5F84A9C2-2AC2-412C-B484-A9354C7036A0}" type="slidenum">
              <a:rPr lang="fr-FR" smtClean="0"/>
              <a:t>‹N°›</a:t>
            </a:fld>
            <a:endParaRPr lang="fr-FR"/>
          </a:p>
        </p:txBody>
      </p:sp>
    </p:spTree>
    <p:extLst>
      <p:ext uri="{BB962C8B-B14F-4D97-AF65-F5344CB8AC3E}">
        <p14:creationId xmlns:p14="http://schemas.microsoft.com/office/powerpoint/2010/main" val="3782797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279929556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37445002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3">
    <p:spTree>
      <p:nvGrpSpPr>
        <p:cNvPr id="1" name=""/>
        <p:cNvGrpSpPr/>
        <p:nvPr/>
      </p:nvGrpSpPr>
      <p:grpSpPr>
        <a:xfrm>
          <a:off x="0" y="0"/>
          <a:ext cx="0" cy="0"/>
          <a:chOff x="0" y="0"/>
          <a:chExt cx="0" cy="0"/>
        </a:xfrm>
      </p:grpSpPr>
      <p:sp>
        <p:nvSpPr>
          <p:cNvPr id="8" name="Freeform 7"/>
          <p:cNvSpPr/>
          <p:nvPr/>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04394367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4">
    <p:spTree>
      <p:nvGrpSpPr>
        <p:cNvPr id="1" name=""/>
        <p:cNvGrpSpPr/>
        <p:nvPr/>
      </p:nvGrpSpPr>
      <p:grpSpPr>
        <a:xfrm>
          <a:off x="0" y="0"/>
          <a:ext cx="0" cy="0"/>
          <a:chOff x="0" y="0"/>
          <a:chExt cx="0" cy="0"/>
        </a:xfrm>
      </p:grpSpPr>
      <p:sp>
        <p:nvSpPr>
          <p:cNvPr id="9" name="Freeform 8"/>
          <p:cNvSpPr/>
          <p:nvPr/>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130147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5">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3909171777"/>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ver6">
    <p:spTree>
      <p:nvGrpSpPr>
        <p:cNvPr id="1" name=""/>
        <p:cNvGrpSpPr/>
        <p:nvPr/>
      </p:nvGrpSpPr>
      <p:grpSpPr>
        <a:xfrm>
          <a:off x="0" y="0"/>
          <a:ext cx="0" cy="0"/>
          <a:chOff x="0" y="0"/>
          <a:chExt cx="0" cy="0"/>
        </a:xfrm>
      </p:grpSpPr>
      <p:sp>
        <p:nvSpPr>
          <p:cNvPr id="17" name="Freeform 16"/>
          <p:cNvSpPr/>
          <p:nvPr/>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spTree>
    <p:extLst>
      <p:ext uri="{BB962C8B-B14F-4D97-AF65-F5344CB8AC3E}">
        <p14:creationId xmlns:p14="http://schemas.microsoft.com/office/powerpoint/2010/main" val="371819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er7">
    <p:spTree>
      <p:nvGrpSpPr>
        <p:cNvPr id="1" name=""/>
        <p:cNvGrpSpPr/>
        <p:nvPr/>
      </p:nvGrpSpPr>
      <p:grpSpPr>
        <a:xfrm>
          <a:off x="0" y="0"/>
          <a:ext cx="0" cy="0"/>
          <a:chOff x="0" y="0"/>
          <a:chExt cx="0" cy="0"/>
        </a:xfrm>
      </p:grpSpPr>
      <p:sp>
        <p:nvSpPr>
          <p:cNvPr id="11" name="Freeform 10"/>
          <p:cNvSpPr/>
          <p:nvPr/>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70688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50096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ver8">
    <p:spTree>
      <p:nvGrpSpPr>
        <p:cNvPr id="1" name=""/>
        <p:cNvGrpSpPr/>
        <p:nvPr/>
      </p:nvGrpSpPr>
      <p:grpSpPr>
        <a:xfrm>
          <a:off x="0" y="0"/>
          <a:ext cx="0" cy="0"/>
          <a:chOff x="0" y="0"/>
          <a:chExt cx="0" cy="0"/>
        </a:xfrm>
      </p:grpSpPr>
      <p:sp>
        <p:nvSpPr>
          <p:cNvPr id="10" name="Freeform 9"/>
          <p:cNvSpPr/>
          <p:nvPr/>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302720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ver9">
    <p:spTree>
      <p:nvGrpSpPr>
        <p:cNvPr id="1" name=""/>
        <p:cNvGrpSpPr/>
        <p:nvPr/>
      </p:nvGrpSpPr>
      <p:grpSpPr>
        <a:xfrm>
          <a:off x="0" y="0"/>
          <a:ext cx="0" cy="0"/>
          <a:chOff x="0" y="0"/>
          <a:chExt cx="0" cy="0"/>
        </a:xfrm>
      </p:grpSpPr>
      <p:sp>
        <p:nvSpPr>
          <p:cNvPr id="13" name="Freeform 12"/>
          <p:cNvSpPr/>
          <p:nvPr/>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69912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ver10">
    <p:spTree>
      <p:nvGrpSpPr>
        <p:cNvPr id="1" name=""/>
        <p:cNvGrpSpPr/>
        <p:nvPr/>
      </p:nvGrpSpPr>
      <p:grpSpPr>
        <a:xfrm>
          <a:off x="0" y="0"/>
          <a:ext cx="0" cy="0"/>
          <a:chOff x="0" y="0"/>
          <a:chExt cx="0" cy="0"/>
        </a:xfrm>
      </p:grpSpPr>
      <p:sp>
        <p:nvSpPr>
          <p:cNvPr id="15" name="Freeform 14"/>
          <p:cNvSpPr/>
          <p:nvPr/>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56133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ver11">
    <p:spTree>
      <p:nvGrpSpPr>
        <p:cNvPr id="1" name=""/>
        <p:cNvGrpSpPr/>
        <p:nvPr/>
      </p:nvGrpSpPr>
      <p:grpSpPr>
        <a:xfrm>
          <a:off x="0" y="0"/>
          <a:ext cx="0" cy="0"/>
          <a:chOff x="0" y="0"/>
          <a:chExt cx="0" cy="0"/>
        </a:xfrm>
      </p:grpSpPr>
      <p:sp>
        <p:nvSpPr>
          <p:cNvPr id="9" name="Freeform 8"/>
          <p:cNvSpPr/>
          <p:nvPr/>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506626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Opener1">
    <p:spTree>
      <p:nvGrpSpPr>
        <p:cNvPr id="1" name=""/>
        <p:cNvGrpSpPr/>
        <p:nvPr/>
      </p:nvGrpSpPr>
      <p:grpSpPr>
        <a:xfrm>
          <a:off x="0" y="0"/>
          <a:ext cx="0" cy="0"/>
          <a:chOff x="0" y="0"/>
          <a:chExt cx="0" cy="0"/>
        </a:xfrm>
      </p:grpSpPr>
      <p:sp>
        <p:nvSpPr>
          <p:cNvPr id="11" name="Freeform 10"/>
          <p:cNvSpPr/>
          <p:nvPr/>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422150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Opener2">
    <p:spTree>
      <p:nvGrpSpPr>
        <p:cNvPr id="1" name=""/>
        <p:cNvGrpSpPr/>
        <p:nvPr/>
      </p:nvGrpSpPr>
      <p:grpSpPr>
        <a:xfrm>
          <a:off x="0" y="0"/>
          <a:ext cx="0" cy="0"/>
          <a:chOff x="0" y="0"/>
          <a:chExt cx="0" cy="0"/>
        </a:xfrm>
      </p:grpSpPr>
      <p:sp>
        <p:nvSpPr>
          <p:cNvPr id="12" name="Freeform 11"/>
          <p:cNvSpPr/>
          <p:nvPr/>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98022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Opener3">
    <p:spTree>
      <p:nvGrpSpPr>
        <p:cNvPr id="1" name=""/>
        <p:cNvGrpSpPr/>
        <p:nvPr/>
      </p:nvGrpSpPr>
      <p:grpSpPr>
        <a:xfrm>
          <a:off x="0" y="0"/>
          <a:ext cx="0" cy="0"/>
          <a:chOff x="0" y="0"/>
          <a:chExt cx="0" cy="0"/>
        </a:xfrm>
      </p:grpSpPr>
      <p:sp>
        <p:nvSpPr>
          <p:cNvPr id="12" name="Freeform 11"/>
          <p:cNvSpPr/>
          <p:nvPr/>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2644342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Opener4">
    <p:spTree>
      <p:nvGrpSpPr>
        <p:cNvPr id="1" name=""/>
        <p:cNvGrpSpPr/>
        <p:nvPr/>
      </p:nvGrpSpPr>
      <p:grpSpPr>
        <a:xfrm>
          <a:off x="0" y="0"/>
          <a:ext cx="0" cy="0"/>
          <a:chOff x="0" y="0"/>
          <a:chExt cx="0" cy="0"/>
        </a:xfrm>
      </p:grpSpPr>
      <p:sp>
        <p:nvSpPr>
          <p:cNvPr id="6" name="Freeform 5"/>
          <p:cNvSpPr/>
          <p:nvPr/>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34711584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Opener5">
    <p:spTree>
      <p:nvGrpSpPr>
        <p:cNvPr id="1" name=""/>
        <p:cNvGrpSpPr/>
        <p:nvPr/>
      </p:nvGrpSpPr>
      <p:grpSpPr>
        <a:xfrm>
          <a:off x="0" y="0"/>
          <a:ext cx="0" cy="0"/>
          <a:chOff x="0" y="0"/>
          <a:chExt cx="0" cy="0"/>
        </a:xfrm>
      </p:grpSpPr>
      <p:sp>
        <p:nvSpPr>
          <p:cNvPr id="12" name="Freeform 11"/>
          <p:cNvSpPr/>
          <p:nvPr/>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3979888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losing1">
    <p:spTree>
      <p:nvGrpSpPr>
        <p:cNvPr id="1" name=""/>
        <p:cNvGrpSpPr/>
        <p:nvPr/>
      </p:nvGrpSpPr>
      <p:grpSpPr>
        <a:xfrm>
          <a:off x="0" y="0"/>
          <a:ext cx="0" cy="0"/>
          <a:chOff x="0" y="0"/>
          <a:chExt cx="0" cy="0"/>
        </a:xfrm>
      </p:grpSpPr>
      <p:sp>
        <p:nvSpPr>
          <p:cNvPr id="24" name="Freeform 23"/>
          <p:cNvSpPr/>
          <p:nvPr/>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solidFill>
                <a:latin typeface="+mn-lt"/>
                <a:cs typeface="Arial"/>
              </a:rPr>
              <a:t>Copyright</a:t>
            </a:r>
            <a:r>
              <a:rPr lang="en-US" sz="800" baseline="0" noProof="0">
                <a:solidFill>
                  <a:schemeClr val="tx1"/>
                </a:solidFill>
                <a:latin typeface="+mn-lt"/>
                <a:cs typeface="Arial"/>
              </a:rPr>
              <a:t>©</a:t>
            </a:r>
            <a:r>
              <a:rPr lang="en-US" sz="800" noProof="0">
                <a:solidFill>
                  <a:schemeClr val="tx1"/>
                </a:solidFill>
                <a:latin typeface="+mn-lt"/>
                <a:cs typeface="Arial"/>
              </a:rPr>
              <a:t> 2021 Sogeti. All rights reserved.</a:t>
            </a:r>
          </a:p>
        </p:txBody>
      </p:sp>
      <p:sp>
        <p:nvSpPr>
          <p:cNvPr id="26" name="Rectangle 25">
            <a:hlinkClick r:id="rId3"/>
          </p:cNvPr>
          <p:cNvSpPr/>
          <p:nvPr/>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4"/>
          </p:cNvPr>
          <p:cNvSpPr/>
          <p:nvPr/>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hlinkClick r:id="rId5"/>
          </p:cNvPr>
          <p:cNvSpPr/>
          <p:nvPr/>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4" name="Rectangle 13">
            <a:extLst>
              <a:ext uri="{FF2B5EF4-FFF2-40B4-BE49-F238E27FC236}">
                <a16:creationId xmlns:a16="http://schemas.microsoft.com/office/drawing/2014/main" id="{1AAA7699-1857-47C4-BB12-1BCB04741BE7}"/>
              </a:ext>
            </a:extLst>
          </p:cNvPr>
          <p:cNvSpPr/>
          <p:nvPr/>
        </p:nvSpPr>
        <p:spPr>
          <a:xfrm>
            <a:off x="407988" y="1723408"/>
            <a:ext cx="4751676" cy="4545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chemeClr val="bg1"/>
                </a:solidFill>
                <a:latin typeface="+mj-lt"/>
              </a:rPr>
              <a:t>About Sogeti</a:t>
            </a:r>
          </a:p>
          <a:p>
            <a:pPr algn="l"/>
            <a:r>
              <a:rPr lang="en-GB" sz="900" kern="120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1"/>
                </a:solidFill>
                <a:effectLst/>
                <a:latin typeface="+mj-lt"/>
                <a:ea typeface="+mn-ea"/>
                <a:cs typeface="+mn-cs"/>
              </a:rPr>
              <a:t>fueled</a:t>
            </a:r>
            <a:r>
              <a:rPr lang="en-GB" sz="900" kern="120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1"/>
              </a:solidFill>
              <a:effectLst/>
              <a:latin typeface="+mj-lt"/>
              <a:ea typeface="+mn-ea"/>
              <a:cs typeface="+mn-cs"/>
            </a:endParaRPr>
          </a:p>
          <a:p>
            <a:pPr algn="l"/>
            <a:r>
              <a:rPr lang="en-GB" sz="900" kern="1200">
                <a:solidFill>
                  <a:schemeClr val="bg1"/>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1"/>
                </a:solidFill>
                <a:effectLst/>
                <a:latin typeface="+mj-lt"/>
                <a:ea typeface="+mn-ea"/>
                <a:cs typeface="+mn-cs"/>
              </a:rPr>
              <a:t>fueled</a:t>
            </a:r>
            <a:r>
              <a:rPr lang="en-GB" sz="900" kern="1200">
                <a:solidFill>
                  <a:schemeClr val="bg1"/>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1"/>
                </a:solidFill>
                <a:effectLst/>
                <a:latin typeface="+mj-lt"/>
                <a:ea typeface="+mn-ea"/>
                <a:cs typeface="+mn-cs"/>
              </a:rPr>
              <a:t>Get The Future You Want</a:t>
            </a:r>
          </a:p>
          <a:p>
            <a:pPr algn="l"/>
            <a:endParaRPr lang="fr-FR" sz="900" kern="1200">
              <a:solidFill>
                <a:schemeClr val="bg1"/>
              </a:solidFill>
              <a:effectLst/>
              <a:latin typeface="+mj-lt"/>
              <a:ea typeface="+mn-ea"/>
              <a:cs typeface="+mn-cs"/>
            </a:endParaRPr>
          </a:p>
          <a:p>
            <a:pPr algn="l">
              <a:lnSpc>
                <a:spcPct val="100000"/>
              </a:lnSpc>
              <a:spcAft>
                <a:spcPts val="400"/>
              </a:spcAft>
            </a:pPr>
            <a:r>
              <a:rPr lang="en-US" sz="900">
                <a:solidFill>
                  <a:schemeClr val="bg1"/>
                </a:solidFill>
                <a:latin typeface="+mj-lt"/>
              </a:rPr>
              <a:t>Visit us at</a:t>
            </a:r>
            <a:br>
              <a:rPr lang="en-US" sz="900">
                <a:solidFill>
                  <a:schemeClr val="bg1"/>
                </a:solidFill>
                <a:latin typeface="+mj-lt"/>
              </a:rPr>
            </a:br>
            <a:r>
              <a:rPr lang="en-US" sz="1050">
                <a:solidFill>
                  <a:schemeClr val="bg1"/>
                </a:solidFill>
                <a:latin typeface="+mj-lt"/>
                <a:hlinkClick r:id="rId15"/>
              </a:rPr>
              <a:t>www.sogeti.com</a:t>
            </a:r>
            <a:endParaRPr lang="en-US" sz="1050">
              <a:solidFill>
                <a:schemeClr val="bg1"/>
              </a:solidFill>
              <a:latin typeface="+mj-lt"/>
            </a:endParaRPr>
          </a:p>
          <a:p>
            <a:pPr algn="l">
              <a:lnSpc>
                <a:spcPct val="100000"/>
              </a:lnSpc>
              <a:spcAft>
                <a:spcPts val="400"/>
              </a:spcAft>
            </a:pPr>
            <a:endParaRPr lang="en-US" sz="1050">
              <a:solidFill>
                <a:schemeClr val="bg1"/>
              </a:solidFill>
              <a:latin typeface="+mj-lt"/>
            </a:endParaRPr>
          </a:p>
          <a:p>
            <a:pPr algn="l">
              <a:lnSpc>
                <a:spcPts val="2000"/>
              </a:lnSpc>
            </a:pPr>
            <a:endParaRPr lang="en-US" sz="900">
              <a:solidFill>
                <a:schemeClr val="bg1"/>
              </a:solidFill>
              <a:latin typeface="+mj-lt"/>
            </a:endParaRPr>
          </a:p>
          <a:p>
            <a:pPr algn="l">
              <a:lnSpc>
                <a:spcPts val="2000"/>
              </a:lnSpc>
            </a:pPr>
            <a:endParaRPr lang="en-US" sz="900">
              <a:solidFill>
                <a:schemeClr val="bg1"/>
              </a:solidFill>
              <a:latin typeface="+mj-lt"/>
            </a:endParaRPr>
          </a:p>
        </p:txBody>
      </p:sp>
    </p:spTree>
    <p:extLst>
      <p:ext uri="{BB962C8B-B14F-4D97-AF65-F5344CB8AC3E}">
        <p14:creationId xmlns:p14="http://schemas.microsoft.com/office/powerpoint/2010/main" val="39062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2176936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2">
    <p:spTree>
      <p:nvGrpSpPr>
        <p:cNvPr id="1" name=""/>
        <p:cNvGrpSpPr/>
        <p:nvPr/>
      </p:nvGrpSpPr>
      <p:grpSpPr>
        <a:xfrm>
          <a:off x="0" y="0"/>
          <a:ext cx="0" cy="0"/>
          <a:chOff x="0" y="0"/>
          <a:chExt cx="0" cy="0"/>
        </a:xfrm>
      </p:grpSpPr>
      <p:sp>
        <p:nvSpPr>
          <p:cNvPr id="12" name="Freeform 11"/>
          <p:cNvSpPr/>
          <p:nvPr/>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a:solidFill>
                  <a:schemeClr val="tx1">
                    <a:lumMod val="75000"/>
                    <a:lumOff val="25000"/>
                  </a:schemeClr>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lumMod val="75000"/>
                    <a:lumOff val="25000"/>
                  </a:schemeClr>
                </a:solidFill>
                <a:latin typeface="+mn-lt"/>
                <a:cs typeface="Arial"/>
              </a:rPr>
              <a:t>Copyright</a:t>
            </a:r>
            <a:r>
              <a:rPr lang="en-US" sz="800" baseline="0" noProof="0">
                <a:solidFill>
                  <a:schemeClr val="tx1">
                    <a:lumMod val="75000"/>
                    <a:lumOff val="25000"/>
                  </a:schemeClr>
                </a:solidFill>
                <a:latin typeface="+mn-lt"/>
                <a:cs typeface="Arial"/>
              </a:rPr>
              <a:t>©</a:t>
            </a:r>
            <a:r>
              <a:rPr lang="en-US" sz="800" noProof="0">
                <a:solidFill>
                  <a:schemeClr val="tx1">
                    <a:lumMod val="75000"/>
                    <a:lumOff val="25000"/>
                  </a:schemeClr>
                </a:solidFill>
                <a:latin typeface="+mn-lt"/>
                <a:cs typeface="Arial"/>
              </a:rPr>
              <a:t> 2020 Sogeti. All rights reserved.</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75000"/>
                    </a14:imgEffect>
                  </a14:imgLayer>
                </a14:imgProps>
              </a:ext>
            </a:extLst>
          </a:blip>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75000"/>
                    </a14:imgEffect>
                  </a14:imgLayer>
                </a14:imgProps>
              </a:ext>
            </a:extLst>
          </a:blip>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9"/>
            <a:extLst>
              <a:ext uri="{FF2B5EF4-FFF2-40B4-BE49-F238E27FC236}">
                <a16:creationId xmlns:a16="http://schemas.microsoft.com/office/drawing/2014/main" id="{721FA104-A027-4E51-8E5C-6108C26E223D}"/>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75000"/>
                    </a14:imgEffect>
                  </a14:imgLayer>
                </a14:imgProps>
              </a:ext>
            </a:extLst>
          </a:blip>
          <a:srcRect/>
          <a:stretch>
            <a:fillRect/>
          </a:stretch>
        </p:blipFill>
        <p:spPr bwMode="auto">
          <a:xfrm>
            <a:off x="11450818" y="5181600"/>
            <a:ext cx="333195" cy="333195"/>
          </a:xfrm>
          <a:prstGeom prst="rect">
            <a:avLst/>
          </a:prstGeom>
          <a:noFill/>
        </p:spPr>
      </p:pic>
      <p:sp>
        <p:nvSpPr>
          <p:cNvPr id="14" name="Rectangle 13">
            <a:extLst>
              <a:ext uri="{FF2B5EF4-FFF2-40B4-BE49-F238E27FC236}">
                <a16:creationId xmlns:a16="http://schemas.microsoft.com/office/drawing/2014/main" id="{C5752634-F805-4134-A58C-456E8FC5A4D3}"/>
              </a:ext>
            </a:extLst>
          </p:cNvPr>
          <p:cNvSpPr/>
          <p:nvPr/>
        </p:nvSpPr>
        <p:spPr>
          <a:xfrm>
            <a:off x="407988" y="2501820"/>
            <a:ext cx="5688012" cy="3393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95E616"/>
                </a:solidFill>
                <a:latin typeface="+mj-lt"/>
              </a:rPr>
              <a:t>About Sogeti</a:t>
            </a:r>
          </a:p>
          <a:p>
            <a:pPr algn="l"/>
            <a:r>
              <a:rPr lang="en-GB" sz="900" kern="1200">
                <a:solidFill>
                  <a:schemeClr val="bg2">
                    <a:lumMod val="25000"/>
                  </a:schemeClr>
                </a:solidFill>
                <a:effectLst/>
                <a:latin typeface="+mn-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n-lt"/>
                <a:ea typeface="+mn-ea"/>
                <a:cs typeface="+mn-cs"/>
              </a:rPr>
              <a:t>fueled</a:t>
            </a:r>
            <a:r>
              <a:rPr lang="en-GB" sz="900" kern="1200">
                <a:solidFill>
                  <a:schemeClr val="bg2">
                    <a:lumMod val="25000"/>
                  </a:schemeClr>
                </a:solidFill>
                <a:effectLst/>
                <a:latin typeface="+mn-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2">
                  <a:lumMod val="25000"/>
                </a:schemeClr>
              </a:solidFill>
              <a:effectLst/>
              <a:latin typeface="+mn-lt"/>
              <a:ea typeface="+mn-ea"/>
              <a:cs typeface="+mn-cs"/>
            </a:endParaRPr>
          </a:p>
          <a:p>
            <a:pPr algn="l"/>
            <a:r>
              <a:rPr lang="en-GB" sz="900" kern="1200">
                <a:solidFill>
                  <a:schemeClr val="bg2">
                    <a:lumMod val="25000"/>
                  </a:schemeClr>
                </a:solidFill>
                <a:effectLst/>
                <a:latin typeface="+mn-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2">
                    <a:lumMod val="25000"/>
                  </a:schemeClr>
                </a:solidFill>
                <a:effectLst/>
                <a:latin typeface="+mn-lt"/>
                <a:ea typeface="+mn-ea"/>
                <a:cs typeface="+mn-cs"/>
              </a:rPr>
              <a:t>fueled</a:t>
            </a:r>
            <a:r>
              <a:rPr lang="en-GB" sz="900" kern="1200">
                <a:solidFill>
                  <a:schemeClr val="bg2">
                    <a:lumMod val="25000"/>
                  </a:schemeClr>
                </a:solidFill>
                <a:effectLst/>
                <a:latin typeface="+mn-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2">
                    <a:lumMod val="25000"/>
                  </a:schemeClr>
                </a:solidFill>
                <a:effectLst/>
                <a:latin typeface="+mn-lt"/>
                <a:ea typeface="+mn-ea"/>
                <a:cs typeface="+mn-cs"/>
              </a:rPr>
              <a:t>Get The Future You Want</a:t>
            </a:r>
          </a:p>
          <a:p>
            <a:pPr algn="l"/>
            <a:endParaRPr lang="en-GB" sz="900" kern="1200">
              <a:solidFill>
                <a:schemeClr val="bg2">
                  <a:lumMod val="25000"/>
                </a:schemeClr>
              </a:solidFill>
              <a:effectLst/>
              <a:latin typeface="+mn-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hlinkClick r:id="rId12"/>
              </a:rPr>
              <a:t>www.sogeti.com</a:t>
            </a:r>
            <a:endParaRPr lang="en-US" sz="1050">
              <a:solidFill>
                <a:schemeClr val="bg2">
                  <a:lumMod val="25000"/>
                </a:schemeClr>
              </a:solidFill>
              <a:latin typeface="+mj-lt"/>
            </a:endParaRPr>
          </a:p>
        </p:txBody>
      </p:sp>
    </p:spTree>
    <p:extLst>
      <p:ext uri="{BB962C8B-B14F-4D97-AF65-F5344CB8AC3E}">
        <p14:creationId xmlns:p14="http://schemas.microsoft.com/office/powerpoint/2010/main" val="20572160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3">
    <p:spTree>
      <p:nvGrpSpPr>
        <p:cNvPr id="1" name=""/>
        <p:cNvGrpSpPr/>
        <p:nvPr/>
      </p:nvGrpSpPr>
      <p:grpSpPr>
        <a:xfrm>
          <a:off x="0" y="0"/>
          <a:ext cx="0" cy="0"/>
          <a:chOff x="0" y="0"/>
          <a:chExt cx="0" cy="0"/>
        </a:xfrm>
      </p:grpSpPr>
      <p:sp>
        <p:nvSpPr>
          <p:cNvPr id="10" name="Freeform 9"/>
          <p:cNvSpPr/>
          <p:nvPr/>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2021 Sogeti. All rights reserved.</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p:nvPicPr>
        <p:blipFill>
          <a:blip r:embed="rId8" cstate="print"/>
          <a:srcRect/>
          <a:stretch>
            <a:fillRect/>
          </a:stretch>
        </p:blipFill>
        <p:spPr bwMode="auto">
          <a:xfrm>
            <a:off x="1187278" y="3962400"/>
            <a:ext cx="333195" cy="333195"/>
          </a:xfrm>
          <a:prstGeom prst="rect">
            <a:avLst/>
          </a:prstGeom>
          <a:noFill/>
        </p:spPr>
      </p:pic>
      <p:sp>
        <p:nvSpPr>
          <p:cNvPr id="14" name="Rectangle 13">
            <a:extLst>
              <a:ext uri="{FF2B5EF4-FFF2-40B4-BE49-F238E27FC236}">
                <a16:creationId xmlns:a16="http://schemas.microsoft.com/office/drawing/2014/main" id="{10016E2A-610F-4661-8795-E516510B198E}"/>
              </a:ext>
            </a:extLst>
          </p:cNvPr>
          <p:cNvSpPr/>
          <p:nvPr/>
        </p:nvSpPr>
        <p:spPr>
          <a:xfrm>
            <a:off x="6816080" y="1556792"/>
            <a:ext cx="4746133" cy="4076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2B0A3D"/>
                </a:solidFill>
                <a:latin typeface="+mj-lt"/>
              </a:rPr>
              <a:t>About Sogeti</a:t>
            </a:r>
          </a:p>
          <a:p>
            <a:pPr algn="l"/>
            <a:r>
              <a:rPr lang="en-GB" sz="900" kern="120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2">
                  <a:lumMod val="25000"/>
                </a:schemeClr>
              </a:solidFill>
              <a:effectLst/>
              <a:latin typeface="+mj-lt"/>
              <a:ea typeface="+mn-ea"/>
              <a:cs typeface="+mn-cs"/>
            </a:endParaRPr>
          </a:p>
          <a:p>
            <a:pPr algn="l"/>
            <a:r>
              <a:rPr lang="en-GB" sz="900" kern="120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2">
                    <a:lumMod val="25000"/>
                  </a:schemeClr>
                </a:solidFill>
                <a:effectLst/>
                <a:latin typeface="+mj-lt"/>
                <a:ea typeface="+mn-ea"/>
                <a:cs typeface="+mn-cs"/>
              </a:rPr>
              <a:t>Get The Future You Want</a:t>
            </a:r>
          </a:p>
          <a:p>
            <a:pPr algn="l"/>
            <a:endParaRPr lang="fr-FR" sz="900" kern="1200">
              <a:solidFill>
                <a:schemeClr val="bg2">
                  <a:lumMod val="25000"/>
                </a:schemeClr>
              </a:solidFill>
              <a:effectLst/>
              <a:latin typeface="+mj-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hlinkClick r:id="rId9"/>
              </a:rPr>
              <a:t>www.sogeti.com</a:t>
            </a:r>
            <a:endParaRPr lang="en-US" sz="1050">
              <a:solidFill>
                <a:schemeClr val="bg2">
                  <a:lumMod val="25000"/>
                </a:schemeClr>
              </a:solidFill>
              <a:latin typeface="+mj-lt"/>
            </a:endParaRPr>
          </a:p>
          <a:p>
            <a:pPr algn="l">
              <a:lnSpc>
                <a:spcPts val="2000"/>
              </a:lnSpc>
            </a:pPr>
            <a:endParaRPr lang="en-US" sz="900">
              <a:solidFill>
                <a:schemeClr val="bg2">
                  <a:lumMod val="25000"/>
                </a:schemeClr>
              </a:solidFill>
              <a:latin typeface="+mj-lt"/>
            </a:endParaRPr>
          </a:p>
        </p:txBody>
      </p:sp>
    </p:spTree>
    <p:extLst>
      <p:ext uri="{BB962C8B-B14F-4D97-AF65-F5344CB8AC3E}">
        <p14:creationId xmlns:p14="http://schemas.microsoft.com/office/powerpoint/2010/main" val="2872229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6" name="Image 5" descr="Capgemini">
            <a:extLst>
              <a:ext uri="{FF2B5EF4-FFF2-40B4-BE49-F238E27FC236}">
                <a16:creationId xmlns:a16="http://schemas.microsoft.com/office/drawing/2014/main" id="{B290AA58-6524-4A50-851C-8EA6E75AA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192" y="114300"/>
            <a:ext cx="3384924" cy="1372525"/>
          </a:xfrm>
          <a:prstGeom prst="rect">
            <a:avLst/>
          </a:prstGeom>
        </p:spPr>
      </p:pic>
    </p:spTree>
    <p:extLst>
      <p:ext uri="{BB962C8B-B14F-4D97-AF65-F5344CB8AC3E}">
        <p14:creationId xmlns:p14="http://schemas.microsoft.com/office/powerpoint/2010/main" val="14781356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7" name="Image 6" descr="Capgemini">
            <a:extLst>
              <a:ext uri="{FF2B5EF4-FFF2-40B4-BE49-F238E27FC236}">
                <a16:creationId xmlns:a16="http://schemas.microsoft.com/office/drawing/2014/main" id="{873884F3-4760-488E-A25C-0D285C88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grpSp>
        <p:nvGrpSpPr>
          <p:cNvPr id="8" name="Group 14">
            <a:extLst>
              <a:ext uri="{FF2B5EF4-FFF2-40B4-BE49-F238E27FC236}">
                <a16:creationId xmlns:a16="http://schemas.microsoft.com/office/drawing/2014/main" id="{86F504A9-6DB5-42BE-BC59-15371215C80C}"/>
              </a:ext>
            </a:extLst>
          </p:cNvPr>
          <p:cNvGrpSpPr>
            <a:grpSpLocks noChangeAspect="1"/>
          </p:cNvGrpSpPr>
          <p:nvPr/>
        </p:nvGrpSpPr>
        <p:grpSpPr>
          <a:xfrm>
            <a:off x="7592084" y="6332255"/>
            <a:ext cx="1075055" cy="239680"/>
            <a:chOff x="728663" y="4465638"/>
            <a:chExt cx="5354637" cy="1193800"/>
          </a:xfrm>
        </p:grpSpPr>
        <p:sp>
          <p:nvSpPr>
            <p:cNvPr id="9" name="Freeform 11">
              <a:extLst>
                <a:ext uri="{FF2B5EF4-FFF2-40B4-BE49-F238E27FC236}">
                  <a16:creationId xmlns:a16="http://schemas.microsoft.com/office/drawing/2014/main" id="{1D4C78BA-9F01-4581-870C-3A9A1444DA7F}"/>
                </a:ext>
              </a:extLst>
            </p:cNvPr>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1" name="Freeform 12">
              <a:extLst>
                <a:ext uri="{FF2B5EF4-FFF2-40B4-BE49-F238E27FC236}">
                  <a16:creationId xmlns:a16="http://schemas.microsoft.com/office/drawing/2014/main" id="{F7C9BB88-E650-4496-9267-EF459CA4D81C}"/>
                </a:ext>
              </a:extLst>
            </p:cNvPr>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2" name="Freeform 13">
              <a:extLst>
                <a:ext uri="{FF2B5EF4-FFF2-40B4-BE49-F238E27FC236}">
                  <a16:creationId xmlns:a16="http://schemas.microsoft.com/office/drawing/2014/main" id="{85FF1771-B1E9-4C5D-AEA4-0EE6DD65721F}"/>
                </a:ext>
              </a:extLst>
            </p:cNvPr>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3" name="Freeform 14">
              <a:extLst>
                <a:ext uri="{FF2B5EF4-FFF2-40B4-BE49-F238E27FC236}">
                  <a16:creationId xmlns:a16="http://schemas.microsoft.com/office/drawing/2014/main" id="{0E555FEB-2DCE-4DE6-845E-27D1EFD3E2B4}"/>
                </a:ext>
              </a:extLst>
            </p:cNvPr>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4" name="Freeform 15">
              <a:extLst>
                <a:ext uri="{FF2B5EF4-FFF2-40B4-BE49-F238E27FC236}">
                  <a16:creationId xmlns:a16="http://schemas.microsoft.com/office/drawing/2014/main" id="{8E8F273C-613D-47B7-9A16-803BC8ABF9F9}"/>
                </a:ext>
              </a:extLst>
            </p:cNvPr>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grpSp>
    </p:spTree>
    <p:extLst>
      <p:ext uri="{BB962C8B-B14F-4D97-AF65-F5344CB8AC3E}">
        <p14:creationId xmlns:p14="http://schemas.microsoft.com/office/powerpoint/2010/main" val="135338897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6" name="Image 5" descr="Capgemini">
            <a:extLst>
              <a:ext uri="{FF2B5EF4-FFF2-40B4-BE49-F238E27FC236}">
                <a16:creationId xmlns:a16="http://schemas.microsoft.com/office/drawing/2014/main" id="{4E7913BD-2F2A-43EA-9355-0DD8C035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grpSp>
        <p:nvGrpSpPr>
          <p:cNvPr id="8" name="Group 14">
            <a:extLst>
              <a:ext uri="{FF2B5EF4-FFF2-40B4-BE49-F238E27FC236}">
                <a16:creationId xmlns:a16="http://schemas.microsoft.com/office/drawing/2014/main" id="{A14B9A33-7FA2-476D-A337-7122FED9C400}"/>
              </a:ext>
            </a:extLst>
          </p:cNvPr>
          <p:cNvGrpSpPr>
            <a:grpSpLocks noChangeAspect="1"/>
          </p:cNvGrpSpPr>
          <p:nvPr/>
        </p:nvGrpSpPr>
        <p:grpSpPr>
          <a:xfrm>
            <a:off x="7592084" y="6332255"/>
            <a:ext cx="1075055" cy="239680"/>
            <a:chOff x="728663" y="4465638"/>
            <a:chExt cx="5354637" cy="1193800"/>
          </a:xfrm>
        </p:grpSpPr>
        <p:sp>
          <p:nvSpPr>
            <p:cNvPr id="9" name="Freeform 11">
              <a:extLst>
                <a:ext uri="{FF2B5EF4-FFF2-40B4-BE49-F238E27FC236}">
                  <a16:creationId xmlns:a16="http://schemas.microsoft.com/office/drawing/2014/main" id="{9DCA5AB2-3191-4CEC-A914-2FB286A43A91}"/>
                </a:ext>
              </a:extLst>
            </p:cNvPr>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0" name="Freeform 12">
              <a:extLst>
                <a:ext uri="{FF2B5EF4-FFF2-40B4-BE49-F238E27FC236}">
                  <a16:creationId xmlns:a16="http://schemas.microsoft.com/office/drawing/2014/main" id="{B11574CD-0524-4D9B-987F-3FC9B142A25E}"/>
                </a:ext>
              </a:extLst>
            </p:cNvPr>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1" name="Freeform 13">
              <a:extLst>
                <a:ext uri="{FF2B5EF4-FFF2-40B4-BE49-F238E27FC236}">
                  <a16:creationId xmlns:a16="http://schemas.microsoft.com/office/drawing/2014/main" id="{065C4F9D-7D59-47A6-BAF7-D244844B8485}"/>
                </a:ext>
              </a:extLst>
            </p:cNvPr>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2" name="Freeform 14">
              <a:extLst>
                <a:ext uri="{FF2B5EF4-FFF2-40B4-BE49-F238E27FC236}">
                  <a16:creationId xmlns:a16="http://schemas.microsoft.com/office/drawing/2014/main" id="{B0F55797-3C88-4FF1-BCBF-8BAEE76924FC}"/>
                </a:ext>
              </a:extLst>
            </p:cNvPr>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3" name="Freeform 15">
              <a:extLst>
                <a:ext uri="{FF2B5EF4-FFF2-40B4-BE49-F238E27FC236}">
                  <a16:creationId xmlns:a16="http://schemas.microsoft.com/office/drawing/2014/main" id="{D3D608A3-7623-4FE4-A360-74695BBEF71A}"/>
                </a:ext>
              </a:extLst>
            </p:cNvPr>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grpSp>
    </p:spTree>
    <p:extLst>
      <p:ext uri="{BB962C8B-B14F-4D97-AF65-F5344CB8AC3E}">
        <p14:creationId xmlns:p14="http://schemas.microsoft.com/office/powerpoint/2010/main" val="229532166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fr-FR"/>
              <a:t>Modifiez le style du titre</a:t>
            </a:r>
            <a:endParaRPr lang="en-US"/>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827818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fr-FR"/>
              <a:t>Cliquez sur l'icône pour ajouter une image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5724141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7910521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049460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46845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noProof="0"/>
              <a:t>Modifiez le style du titre</a:t>
            </a:r>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a:t>Placeholder</a:t>
            </a:r>
          </a:p>
          <a:p>
            <a:pPr lvl="2"/>
            <a:r>
              <a:rPr lang="en-US"/>
              <a:t>Placeholder</a:t>
            </a:r>
          </a:p>
          <a:p>
            <a:pPr lvl="3"/>
            <a:r>
              <a:rPr lang="en-US"/>
              <a:t>Placeholder</a:t>
            </a:r>
          </a:p>
          <a:p>
            <a:pPr lvl="3"/>
            <a:endParaRPr lang="en-US"/>
          </a:p>
        </p:txBody>
      </p:sp>
    </p:spTree>
    <p:extLst>
      <p:ext uri="{BB962C8B-B14F-4D97-AF65-F5344CB8AC3E}">
        <p14:creationId xmlns:p14="http://schemas.microsoft.com/office/powerpoint/2010/main" val="2910898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8453038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123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
        <p:nvSpPr>
          <p:cNvPr id="13" name="Rectangle 12">
            <a:extLst>
              <a:ext uri="{FF2B5EF4-FFF2-40B4-BE49-F238E27FC236}">
                <a16:creationId xmlns:a16="http://schemas.microsoft.com/office/drawing/2014/main" id="{7B9A63D1-B6C5-4F10-ABD1-7445EB2D8ADC}"/>
              </a:ext>
            </a:extLst>
          </p:cNvPr>
          <p:cNvSpPr/>
          <p:nvPr/>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Rectangle 13">
            <a:extLst>
              <a:ext uri="{FF2B5EF4-FFF2-40B4-BE49-F238E27FC236}">
                <a16:creationId xmlns:a16="http://schemas.microsoft.com/office/drawing/2014/main" id="{A69DEBB0-4052-42E9-B8A1-20FEA957F747}"/>
              </a:ext>
            </a:extLst>
          </p:cNvPr>
          <p:cNvSpPr/>
          <p:nvPr/>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a:extLst>
              <a:ext uri="{FF2B5EF4-FFF2-40B4-BE49-F238E27FC236}">
                <a16:creationId xmlns:a16="http://schemas.microsoft.com/office/drawing/2014/main" id="{270917E2-630D-4941-BA4B-7EB65D4A7850}"/>
              </a:ext>
            </a:extLst>
          </p:cNvPr>
          <p:cNvSpPr/>
          <p:nvPr/>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894102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875850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578409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35364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07318650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0105933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3640088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2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39784462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425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32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13867853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244218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Capgemini">
            <a:extLst>
              <a:ext uri="{FF2B5EF4-FFF2-40B4-BE49-F238E27FC236}">
                <a16:creationId xmlns:a16="http://schemas.microsoft.com/office/drawing/2014/main" id="{D1A9B987-E149-4E99-9E1F-336980D5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474166194"/>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4"/>
          </p:cNvPr>
          <p:cNvPicPr>
            <a:picLocks noChangeAspect="1" noChangeArrowheads="1"/>
          </p:cNvPicPr>
          <p:nvPr/>
        </p:nvPicPr>
        <p:blipFill>
          <a:blip r:embed="rId5" cstate="print"/>
          <a:srcRect/>
          <a:stretch>
            <a:fillRect/>
          </a:stretch>
        </p:blipFill>
        <p:spPr bwMode="auto">
          <a:xfrm>
            <a:off x="426720" y="4968013"/>
            <a:ext cx="333195" cy="333195"/>
          </a:xfrm>
          <a:prstGeom prst="rect">
            <a:avLst/>
          </a:prstGeom>
          <a:noFill/>
        </p:spPr>
      </p:pic>
      <p:pic>
        <p:nvPicPr>
          <p:cNvPr id="17" name="Picture 2" descr="LinkedIn">
            <a:hlinkClick r:id="rId6"/>
          </p:cNvPr>
          <p:cNvPicPr>
            <a:picLocks noChangeAspect="1" noChangeArrowheads="1"/>
          </p:cNvPicPr>
          <p:nvPr/>
        </p:nvPicPr>
        <p:blipFill>
          <a:blip r:embed="rId7" cstate="print"/>
          <a:srcRect/>
          <a:stretch>
            <a:fillRect/>
          </a:stretch>
        </p:blipFill>
        <p:spPr bwMode="auto">
          <a:xfrm>
            <a:off x="810097" y="4968013"/>
            <a:ext cx="333195" cy="333195"/>
          </a:xfrm>
          <a:prstGeom prst="rect">
            <a:avLst/>
          </a:prstGeom>
          <a:noFill/>
        </p:spPr>
      </p:pic>
      <p:pic>
        <p:nvPicPr>
          <p:cNvPr id="18" name="Picture 4" descr="SlideShare">
            <a:hlinkClick r:id="rId8"/>
          </p:cNvPr>
          <p:cNvPicPr>
            <a:picLocks noChangeAspect="1" noChangeArrowheads="1"/>
          </p:cNvPicPr>
          <p:nvPr/>
        </p:nvPicPr>
        <p:blipFill>
          <a:blip r:embed="rId9" cstate="print"/>
          <a:srcRect/>
          <a:stretch>
            <a:fillRect/>
          </a:stretch>
        </p:blipFill>
        <p:spPr bwMode="auto">
          <a:xfrm>
            <a:off x="1193474" y="4968013"/>
            <a:ext cx="333195" cy="333195"/>
          </a:xfrm>
          <a:prstGeom prst="rect">
            <a:avLst/>
          </a:prstGeom>
          <a:noFill/>
        </p:spPr>
      </p:pic>
      <p:pic>
        <p:nvPicPr>
          <p:cNvPr id="19" name="Picture 5" descr="Twitter">
            <a:hlinkClick r:id="rId10"/>
          </p:cNvPr>
          <p:cNvPicPr>
            <a:picLocks noChangeAspect="1" noChangeArrowheads="1"/>
          </p:cNvPicPr>
          <p:nvPr/>
        </p:nvPicPr>
        <p:blipFill>
          <a:blip r:embed="rId11" cstate="print"/>
          <a:srcRect/>
          <a:stretch>
            <a:fillRect/>
          </a:stretch>
        </p:blipFill>
        <p:spPr bwMode="auto">
          <a:xfrm>
            <a:off x="1576851" y="4968013"/>
            <a:ext cx="333195" cy="333195"/>
          </a:xfrm>
          <a:prstGeom prst="rect">
            <a:avLst/>
          </a:prstGeom>
          <a:noFill/>
        </p:spPr>
      </p:pic>
      <p:pic>
        <p:nvPicPr>
          <p:cNvPr id="20" name="Picture 6" descr="YouTube">
            <a:hlinkClick r:id="rId12"/>
          </p:cNvPr>
          <p:cNvPicPr>
            <a:picLocks noChangeAspect="1" noChangeArrowheads="1"/>
          </p:cNvPicPr>
          <p:nvPr/>
        </p:nvPicPr>
        <p:blipFill>
          <a:blip r:embed="rId13"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spTree>
    <p:extLst>
      <p:ext uri="{BB962C8B-B14F-4D97-AF65-F5344CB8AC3E}">
        <p14:creationId xmlns:p14="http://schemas.microsoft.com/office/powerpoint/2010/main" val="595317482"/>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4" name="Image 23" descr="Capgemini">
            <a:extLst>
              <a:ext uri="{FF2B5EF4-FFF2-40B4-BE49-F238E27FC236}">
                <a16:creationId xmlns:a16="http://schemas.microsoft.com/office/drawing/2014/main" id="{67291309-8FC0-47AE-9F48-E59E45B7F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363865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FBB6F5A-C089-49EB-85DA-04CA2652AF6E}"/>
              </a:ext>
            </a:extLst>
          </p:cNvPr>
          <p:cNvPicPr>
            <a:picLocks noChangeAspect="1"/>
          </p:cNvPicPr>
          <p:nvPr/>
        </p:nvPicPr>
        <p:blipFill rotWithShape="1">
          <a:blip r:embed="rId2">
            <a:extLst>
              <a:ext uri="{28A0092B-C50C-407E-A947-70E740481C1C}">
                <a14:useLocalDpi xmlns:a14="http://schemas.microsoft.com/office/drawing/2010/main" val="0"/>
              </a:ext>
            </a:extLst>
          </a:blip>
          <a:srcRect l="38027" t="2239" r="26258" b="22547"/>
          <a:stretch/>
        </p:blipFill>
        <p:spPr>
          <a:xfrm>
            <a:off x="0" y="0"/>
            <a:ext cx="4882211" cy="6858000"/>
          </a:xfrm>
          <a:prstGeom prst="rect">
            <a:avLst/>
          </a:prstGeom>
        </p:spPr>
      </p:pic>
      <p:sp>
        <p:nvSpPr>
          <p:cNvPr id="2" name="Title 1">
            <a:extLst>
              <a:ext uri="{FF2B5EF4-FFF2-40B4-BE49-F238E27FC236}">
                <a16:creationId xmlns:a16="http://schemas.microsoft.com/office/drawing/2014/main" id="{4774F36F-3194-40C1-BFCB-D2FC8CB290B2}"/>
              </a:ext>
            </a:extLst>
          </p:cNvPr>
          <p:cNvSpPr>
            <a:spLocks noGrp="1"/>
          </p:cNvSpPr>
          <p:nvPr>
            <p:ph type="title" hasCustomPrompt="1"/>
          </p:nvPr>
        </p:nvSpPr>
        <p:spPr>
          <a:xfrm>
            <a:off x="191344" y="9144"/>
            <a:ext cx="3056632" cy="827568"/>
          </a:xfrm>
          <a:prstGeom prst="rect">
            <a:avLst/>
          </a:prstGeom>
        </p:spPr>
        <p:txBody>
          <a:bodyPr/>
          <a:lstStyle>
            <a:lvl1pPr algn="l">
              <a:defRPr sz="4000">
                <a:solidFill>
                  <a:schemeClr val="bg1"/>
                </a:solidFill>
              </a:defRPr>
            </a:lvl1pPr>
          </a:lstStyle>
          <a:p>
            <a:r>
              <a:rPr lang="en-US"/>
              <a:t>Agenda</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997318"/>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33790"/>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688112"/>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25527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67422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390359"/>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4431983"/>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397140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439035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748141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1_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5229200"/>
            <a:ext cx="6699299"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933246"/>
            <a:ext cx="6699299" cy="2243691"/>
          </a:xfrm>
        </p:spPr>
        <p:txBody>
          <a:bodyPr wrap="square" lIns="36000" rIns="36000" bIns="0" anchor="b" anchorCtr="0">
            <a:spAutoFit/>
          </a:bodyPr>
          <a:lstStyle>
            <a:lvl1pPr algn="l">
              <a:lnSpc>
                <a:spcPct val="90000"/>
              </a:lnSpc>
              <a:defRPr sz="5400" b="1" baseline="0">
                <a:solidFill>
                  <a:schemeClr val="bg1"/>
                </a:solidFill>
                <a:latin typeface="+mn-lt"/>
              </a:defRPr>
            </a:lvl1pPr>
          </a:lstStyle>
          <a:p>
            <a:r>
              <a:rPr lang="fr-FR"/>
              <a:t>Modifiez le style du titre</a:t>
            </a:r>
            <a:endParaRPr lang="en-GB"/>
          </a:p>
        </p:txBody>
      </p:sp>
      <p:pic>
        <p:nvPicPr>
          <p:cNvPr id="8" name="Graphic 7">
            <a:extLst>
              <a:ext uri="{FF2B5EF4-FFF2-40B4-BE49-F238E27FC236}">
                <a16:creationId xmlns:a16="http://schemas.microsoft.com/office/drawing/2014/main" id="{84BC735E-A9A3-4A52-8056-D6C0AF263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3110918311"/>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rotWithShape="1">
          <a:blip r:embed="rId2">
            <a:extLst>
              <a:ext uri="{28A0092B-C50C-407E-A947-70E740481C1C}">
                <a14:useLocalDpi xmlns:a14="http://schemas.microsoft.com/office/drawing/2010/main" val="0"/>
              </a:ext>
            </a:extLst>
          </a:blip>
          <a:srcRect l="36079" t="6949" r="40419" b="6949"/>
          <a:stretch/>
        </p:blipFill>
        <p:spPr bwMode="ltGray">
          <a:xfrm>
            <a:off x="0" y="0"/>
            <a:ext cx="2783632" cy="6858001"/>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0F4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a:t>Short chapter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a:t>
            </a:r>
            <a:r>
              <a:rPr lang="en-US"/>
              <a:t>.</a:t>
            </a:r>
            <a:endParaRPr lang="en-GB"/>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a:t>SECTION SUBTITLE ALL CAPs</a:t>
            </a:r>
            <a:endParaRPr lang="en-GB"/>
          </a:p>
        </p:txBody>
      </p:sp>
      <p:grpSp>
        <p:nvGrpSpPr>
          <p:cNvPr id="8" name="Group 37">
            <a:extLst>
              <a:ext uri="{FF2B5EF4-FFF2-40B4-BE49-F238E27FC236}">
                <a16:creationId xmlns:a16="http://schemas.microsoft.com/office/drawing/2014/main" id="{A0131EFA-E3CA-4470-968C-AA4EF9936122}"/>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FE038D48-6B7B-4F99-AD46-1A717A987A8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099682C-62AB-45A8-A317-C09E541E1A70}"/>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55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14" name="Freeform 27">
            <a:extLst>
              <a:ext uri="{FF2B5EF4-FFF2-40B4-BE49-F238E27FC236}">
                <a16:creationId xmlns:a16="http://schemas.microsoft.com/office/drawing/2014/main" id="{E9584E4F-0ADE-4C23-8FE0-EF70FE5053E9}"/>
              </a:ext>
            </a:extLst>
          </p:cNvPr>
          <p:cNvSpPr/>
          <p:nvPr/>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3669491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p:nvPicPr>
        <p:blipFill rotWithShape="1">
          <a:blip r:embed="rId12">
            <a:extLst>
              <a:ext uri="{28A0092B-C50C-407E-A947-70E740481C1C}">
                <a14:useLocalDpi xmlns:a14="http://schemas.microsoft.com/office/drawing/2010/main" val="0"/>
              </a:ext>
            </a:extLst>
          </a:blip>
          <a:srcRect l="6804" t="21979" r="11456" b="23098"/>
          <a:stretch/>
        </p:blipFill>
        <p:spPr>
          <a:xfrm rot="1808368" flipV="1">
            <a:off x="4394821" y="417955"/>
            <a:ext cx="8667942" cy="4117924"/>
          </a:xfrm>
          <a:prstGeom prst="rect">
            <a:avLst/>
          </a:prstGeom>
        </p:spPr>
      </p:pic>
      <p:pic>
        <p:nvPicPr>
          <p:cNvPr id="22" name="Graphic 21">
            <a:extLst>
              <a:ext uri="{FF2B5EF4-FFF2-40B4-BE49-F238E27FC236}">
                <a16:creationId xmlns:a16="http://schemas.microsoft.com/office/drawing/2014/main" id="{87C241BA-1CF8-46FC-BDFB-FE16C11962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30641813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3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3"/>
            <a:extLst>
              <a:ext uri="{FF2B5EF4-FFF2-40B4-BE49-F238E27FC236}">
                <a16:creationId xmlns:a16="http://schemas.microsoft.com/office/drawing/2014/main" id="{F6DF1D6E-8462-43E1-AFC5-8A5C855024F4}"/>
              </a:ext>
            </a:extLst>
          </p:cNvPr>
          <p:cNvPicPr>
            <a:picLocks noChangeAspect="1" noChangeArrowheads="1"/>
          </p:cNvPicPr>
          <p:nvPr/>
        </p:nvPicPr>
        <p:blipFill>
          <a:blip r:embed="rId4"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5"/>
            <a:extLst>
              <a:ext uri="{FF2B5EF4-FFF2-40B4-BE49-F238E27FC236}">
                <a16:creationId xmlns:a16="http://schemas.microsoft.com/office/drawing/2014/main" id="{DA74C6D2-FFE3-4CE8-B52D-0A33097AEEAF}"/>
              </a:ext>
            </a:extLst>
          </p:cNvPr>
          <p:cNvPicPr>
            <a:picLocks noChangeAspect="1" noChangeArrowheads="1"/>
          </p:cNvPicPr>
          <p:nvPr/>
        </p:nvPicPr>
        <p:blipFill>
          <a:blip r:embed="rId6"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7"/>
            <a:extLst>
              <a:ext uri="{FF2B5EF4-FFF2-40B4-BE49-F238E27FC236}">
                <a16:creationId xmlns:a16="http://schemas.microsoft.com/office/drawing/2014/main" id="{14E10122-92A2-4535-9737-8C1BE0EE0AEC}"/>
              </a:ext>
            </a:extLst>
          </p:cNvPr>
          <p:cNvPicPr>
            <a:picLocks noChangeAspect="1" noChangeArrowheads="1"/>
          </p:cNvPicPr>
          <p:nvPr/>
        </p:nvPicPr>
        <p:blipFill>
          <a:blip r:embed="rId8"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9"/>
            <a:extLst>
              <a:ext uri="{FF2B5EF4-FFF2-40B4-BE49-F238E27FC236}">
                <a16:creationId xmlns:a16="http://schemas.microsoft.com/office/drawing/2014/main" id="{BA6EF96A-02CA-41A1-9095-358FE7486671}"/>
              </a:ext>
            </a:extLst>
          </p:cNvPr>
          <p:cNvPicPr>
            <a:picLocks noChangeAspect="1" noChangeArrowheads="1"/>
          </p:cNvPicPr>
          <p:nvPr/>
        </p:nvPicPr>
        <p:blipFill>
          <a:blip r:embed="rId10"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1"/>
            <a:extLst>
              <a:ext uri="{FF2B5EF4-FFF2-40B4-BE49-F238E27FC236}">
                <a16:creationId xmlns:a16="http://schemas.microsoft.com/office/drawing/2014/main" id="{BCC76D32-C587-45AA-A26C-ED5B038C867B}"/>
              </a:ext>
            </a:extLst>
          </p:cNvPr>
          <p:cNvPicPr>
            <a:picLocks noChangeAspect="1" noChangeArrowheads="1"/>
          </p:cNvPicPr>
          <p:nvPr/>
        </p:nvPicPr>
        <p:blipFill>
          <a:blip r:embed="rId12" cstate="print"/>
          <a:srcRect/>
          <a:stretch>
            <a:fillRect/>
          </a:stretch>
        </p:blipFill>
        <p:spPr bwMode="auto">
          <a:xfrm>
            <a:off x="426720" y="5328053"/>
            <a:ext cx="333195" cy="333195"/>
          </a:xfrm>
          <a:prstGeom prst="rect">
            <a:avLst/>
          </a:prstGeom>
          <a:noFill/>
        </p:spPr>
      </p:pic>
      <p:pic>
        <p:nvPicPr>
          <p:cNvPr id="25" name="Graphic 24">
            <a:extLst>
              <a:ext uri="{FF2B5EF4-FFF2-40B4-BE49-F238E27FC236}">
                <a16:creationId xmlns:a16="http://schemas.microsoft.com/office/drawing/2014/main" id="{A93746CB-8F5F-4B1D-978B-056949B18A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68083" y="5376781"/>
            <a:ext cx="4200525" cy="962025"/>
          </a:xfrm>
          <a:prstGeom prst="rect">
            <a:avLst/>
          </a:prstGeom>
        </p:spPr>
      </p:pic>
    </p:spTree>
    <p:extLst>
      <p:ext uri="{BB962C8B-B14F-4D97-AF65-F5344CB8AC3E}">
        <p14:creationId xmlns:p14="http://schemas.microsoft.com/office/powerpoint/2010/main" val="20515660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243980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grpSp>
        <p:nvGrpSpPr>
          <p:cNvPr id="3" name="Group 30">
            <a:extLst>
              <a:ext uri="{FF2B5EF4-FFF2-40B4-BE49-F238E27FC236}">
                <a16:creationId xmlns:a16="http://schemas.microsoft.com/office/drawing/2014/main" id="{3AD05034-F310-45B7-8D19-09304BA71383}"/>
              </a:ext>
            </a:extLst>
          </p:cNvPr>
          <p:cNvGrpSpPr/>
          <p:nvPr/>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96674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with shape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err="1"/>
              <a:t>Modifiez</a:t>
            </a:r>
            <a:r>
              <a:rPr lang="en-US" noProof="0"/>
              <a:t> le style du </a:t>
            </a:r>
            <a:r>
              <a:rPr lang="en-US" noProof="0" err="1"/>
              <a:t>titre</a:t>
            </a:r>
            <a:endParaRPr lang="en-US" noProof="0"/>
          </a:p>
        </p:txBody>
      </p:sp>
      <p:sp>
        <p:nvSpPr>
          <p:cNvPr id="3" name="Rectangle 2">
            <a:extLst>
              <a:ext uri="{FF2B5EF4-FFF2-40B4-BE49-F238E27FC236}">
                <a16:creationId xmlns:a16="http://schemas.microsoft.com/office/drawing/2014/main" id="{010FC173-D5A4-47FF-A00D-C4CFE4BFCDBD}"/>
              </a:ext>
            </a:extLst>
          </p:cNvPr>
          <p:cNvSpPr/>
          <p:nvPr/>
        </p:nvSpPr>
        <p:spPr>
          <a:xfrm>
            <a:off x="0" y="3886200"/>
            <a:ext cx="11836400" cy="2576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Freeform 24">
            <a:extLst>
              <a:ext uri="{FF2B5EF4-FFF2-40B4-BE49-F238E27FC236}">
                <a16:creationId xmlns:a16="http://schemas.microsoft.com/office/drawing/2014/main" id="{860544D0-DF78-4388-BA43-17214CFB13D5}"/>
              </a:ext>
            </a:extLst>
          </p:cNvPr>
          <p:cNvSpPr/>
          <p:nvPr/>
        </p:nvSpPr>
        <p:spPr>
          <a:xfrm>
            <a:off x="5120014" y="1680518"/>
            <a:ext cx="7071986" cy="5177482"/>
          </a:xfrm>
          <a:custGeom>
            <a:avLst/>
            <a:gdLst>
              <a:gd name="connsiteX0" fmla="*/ 7071986 w 7071986"/>
              <a:gd name="connsiteY0" fmla="*/ 0 h 5177482"/>
              <a:gd name="connsiteX1" fmla="*/ 7071986 w 7071986"/>
              <a:gd name="connsiteY1" fmla="*/ 5177482 h 5177482"/>
              <a:gd name="connsiteX2" fmla="*/ 418101 w 7071986"/>
              <a:gd name="connsiteY2" fmla="*/ 5177482 h 5177482"/>
              <a:gd name="connsiteX3" fmla="*/ 364654 w 7071986"/>
              <a:gd name="connsiteY3" fmla="*/ 4968325 h 5177482"/>
              <a:gd name="connsiteX4" fmla="*/ 0 w 7071986"/>
              <a:gd name="connsiteY4" fmla="*/ 3541321 h 5177482"/>
              <a:gd name="connsiteX5" fmla="*/ 3728314 w 7071986"/>
              <a:gd name="connsiteY5" fmla="*/ 1575222 h 5177482"/>
              <a:gd name="connsiteX6" fmla="*/ 7065199 w 7071986"/>
              <a:gd name="connsiteY6" fmla="*/ 3119 h 5177482"/>
              <a:gd name="connsiteX7" fmla="*/ 7071986 w 7071986"/>
              <a:gd name="connsiteY7" fmla="*/ 0 h 51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986" h="5177482">
                <a:moveTo>
                  <a:pt x="7071986" y="0"/>
                </a:moveTo>
                <a:lnTo>
                  <a:pt x="7071986" y="5177482"/>
                </a:lnTo>
                <a:lnTo>
                  <a:pt x="418101" y="5177482"/>
                </a:lnTo>
                <a:lnTo>
                  <a:pt x="364654" y="4968325"/>
                </a:lnTo>
                <a:cubicBezTo>
                  <a:pt x="0" y="3541321"/>
                  <a:pt x="0" y="3541321"/>
                  <a:pt x="0" y="3541321"/>
                </a:cubicBezTo>
                <a:cubicBezTo>
                  <a:pt x="1109586" y="2904634"/>
                  <a:pt x="2352357" y="2249268"/>
                  <a:pt x="3728314" y="1575222"/>
                </a:cubicBezTo>
                <a:cubicBezTo>
                  <a:pt x="4522805" y="1180753"/>
                  <a:pt x="6066379" y="462615"/>
                  <a:pt x="7065199" y="3119"/>
                </a:cubicBezTo>
                <a:lnTo>
                  <a:pt x="7071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Text Placeholder 7">
            <a:extLst>
              <a:ext uri="{FF2B5EF4-FFF2-40B4-BE49-F238E27FC236}">
                <a16:creationId xmlns:a16="http://schemas.microsoft.com/office/drawing/2014/main" id="{4A06A14D-1F42-4838-8E8B-B3B587916CA0}"/>
              </a:ext>
            </a:extLst>
          </p:cNvPr>
          <p:cNvSpPr>
            <a:spLocks noGrp="1"/>
          </p:cNvSpPr>
          <p:nvPr>
            <p:ph type="body" sz="quarter" idx="32" hasCustomPrompt="1"/>
          </p:nvPr>
        </p:nvSpPr>
        <p:spPr>
          <a:xfrm>
            <a:off x="407988" y="4083602"/>
            <a:ext cx="5183956" cy="2170410"/>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solidFill>
                  <a:schemeClr val="tx2"/>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17">
            <a:extLst>
              <a:ext uri="{FF2B5EF4-FFF2-40B4-BE49-F238E27FC236}">
                <a16:creationId xmlns:a16="http://schemas.microsoft.com/office/drawing/2014/main" id="{A708578C-F100-4A9D-8F51-C326B77B33A1}"/>
              </a:ext>
            </a:extLst>
          </p:cNvPr>
          <p:cNvSpPr>
            <a:spLocks noGrp="1"/>
          </p:cNvSpPr>
          <p:nvPr>
            <p:ph type="pic" sz="quarter" idx="33"/>
          </p:nvPr>
        </p:nvSpPr>
        <p:spPr>
          <a:xfrm>
            <a:off x="5789520" y="1440000"/>
            <a:ext cx="6402479" cy="5081897"/>
          </a:xfrm>
          <a:prstGeom prst="rect">
            <a:avLst/>
          </a:prstGeom>
          <a:noFill/>
        </p:spPr>
        <p:txBody>
          <a:bodyPr anchor="ctr"/>
          <a:lstStyle>
            <a:lvl1pPr algn="ctr">
              <a:defRPr/>
            </a:lvl1pPr>
          </a:lstStyle>
          <a:p>
            <a:r>
              <a:rPr lang="fr-FR"/>
              <a:t>Cliquez sur l'icône pour ajouter une image</a:t>
            </a:r>
            <a:endParaRPr lang="pt-PT"/>
          </a:p>
        </p:txBody>
      </p:sp>
      <p:sp>
        <p:nvSpPr>
          <p:cNvPr id="10" name="Espace réservé du texte 9">
            <a:extLst>
              <a:ext uri="{FF2B5EF4-FFF2-40B4-BE49-F238E27FC236}">
                <a16:creationId xmlns:a16="http://schemas.microsoft.com/office/drawing/2014/main" id="{A279CB84-9791-4B1C-BF97-50ECE105793C}"/>
              </a:ext>
            </a:extLst>
          </p:cNvPr>
          <p:cNvSpPr>
            <a:spLocks noGrp="1"/>
          </p:cNvSpPr>
          <p:nvPr>
            <p:ph type="body" sz="quarter" idx="35" hasCustomPrompt="1"/>
          </p:nvPr>
        </p:nvSpPr>
        <p:spPr>
          <a:xfrm>
            <a:off x="414158" y="1431145"/>
            <a:ext cx="5832475" cy="2118952"/>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Tree>
    <p:extLst>
      <p:ext uri="{BB962C8B-B14F-4D97-AF65-F5344CB8AC3E}">
        <p14:creationId xmlns:p14="http://schemas.microsoft.com/office/powerpoint/2010/main" val="335447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3.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image" Target="../media/image29.png"/><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theme" Target="../theme/theme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noProof="0"/>
              <a:t>Modifiez le style du titre</a:t>
            </a:r>
            <a:endParaRPr lang="en-US" noProof="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grpSp>
        <p:nvGrpSpPr>
          <p:cNvPr id="11" name="Group 2">
            <a:extLst>
              <a:ext uri="{FF2B5EF4-FFF2-40B4-BE49-F238E27FC236}">
                <a16:creationId xmlns:a16="http://schemas.microsoft.com/office/drawing/2014/main" id="{E90ED533-C498-4431-8D8F-7F56729917F0}"/>
              </a:ext>
            </a:extLst>
          </p:cNvPr>
          <p:cNvGrpSpPr/>
          <p:nvPr/>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F07A262C-5E76-4786-ABCB-D2549BAED5D7}"/>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4" name="Rectangle 13">
              <a:extLst>
                <a:ext uri="{FF2B5EF4-FFF2-40B4-BE49-F238E27FC236}">
                  <a16:creationId xmlns:a16="http://schemas.microsoft.com/office/drawing/2014/main" id="{F7EB06D7-5EA9-4CA9-A609-E728AAEAD5AB}"/>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5" name="Rectangle 14">
              <a:extLst>
                <a:ext uri="{FF2B5EF4-FFF2-40B4-BE49-F238E27FC236}">
                  <a16:creationId xmlns:a16="http://schemas.microsoft.com/office/drawing/2014/main" id="{0DAC361D-C2ED-486D-AB7B-1EC026E37E99}"/>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6" name="Rectangle 15">
              <a:extLst>
                <a:ext uri="{FF2B5EF4-FFF2-40B4-BE49-F238E27FC236}">
                  <a16:creationId xmlns:a16="http://schemas.microsoft.com/office/drawing/2014/main" id="{72369918-A613-4E1B-B84B-51345369A21D}"/>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grpSp>
        <p:nvGrpSpPr>
          <p:cNvPr id="17" name="Group 63">
            <a:extLst>
              <a:ext uri="{FF2B5EF4-FFF2-40B4-BE49-F238E27FC236}">
                <a16:creationId xmlns:a16="http://schemas.microsoft.com/office/drawing/2014/main" id="{5C6767F2-9661-427A-B01D-5101E04AB9DA}"/>
              </a:ext>
            </a:extLst>
          </p:cNvPr>
          <p:cNvGrpSpPr/>
          <p:nvPr/>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19" name="Rectangle 18">
              <a:extLst>
                <a:ext uri="{FF2B5EF4-FFF2-40B4-BE49-F238E27FC236}">
                  <a16:creationId xmlns:a16="http://schemas.microsoft.com/office/drawing/2014/main" id="{E4BBCA92-2684-41EA-B75C-0B87EC02D3D0}"/>
                </a:ext>
              </a:extLst>
            </p:cNvPr>
            <p:cNvSpPr/>
            <p:nvPr/>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20" name="Rectangle 19">
              <a:extLst>
                <a:ext uri="{FF2B5EF4-FFF2-40B4-BE49-F238E27FC236}">
                  <a16:creationId xmlns:a16="http://schemas.microsoft.com/office/drawing/2014/main" id="{EEA525FA-187D-4B48-A802-7E91B3BA1ABE}"/>
                </a:ext>
              </a:extLst>
            </p:cNvPr>
            <p:cNvSpPr/>
            <p:nvPr/>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1" name="Rectangle 20">
              <a:extLst>
                <a:ext uri="{FF2B5EF4-FFF2-40B4-BE49-F238E27FC236}">
                  <a16:creationId xmlns:a16="http://schemas.microsoft.com/office/drawing/2014/main" id="{22591F01-AF34-47BE-A195-760F9DAB5D16}"/>
                </a:ext>
              </a:extLst>
            </p:cNvPr>
            <p:cNvSpPr/>
            <p:nvPr/>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2" name="Rectangle 21">
              <a:extLst>
                <a:ext uri="{FF2B5EF4-FFF2-40B4-BE49-F238E27FC236}">
                  <a16:creationId xmlns:a16="http://schemas.microsoft.com/office/drawing/2014/main" id="{0ACB6334-73F2-47B7-BB14-74F3838387DA}"/>
                </a:ext>
              </a:extLst>
            </p:cNvPr>
            <p:cNvSpPr/>
            <p:nvPr/>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3" name="Rectangle 22">
              <a:extLst>
                <a:ext uri="{FF2B5EF4-FFF2-40B4-BE49-F238E27FC236}">
                  <a16:creationId xmlns:a16="http://schemas.microsoft.com/office/drawing/2014/main" id="{B7FE7A3B-ABD9-4A3D-BD9E-A3F03278E59C}"/>
                </a:ext>
              </a:extLst>
            </p:cNvPr>
            <p:cNvSpPr/>
            <p:nvPr/>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4" name="Rectangle 23">
              <a:extLst>
                <a:ext uri="{FF2B5EF4-FFF2-40B4-BE49-F238E27FC236}">
                  <a16:creationId xmlns:a16="http://schemas.microsoft.com/office/drawing/2014/main" id="{0BCBEB8C-B1B9-495E-B180-3E64D32514DA}"/>
                </a:ext>
              </a:extLst>
            </p:cNvPr>
            <p:cNvSpPr/>
            <p:nvPr/>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5" name="Rectangle 24">
              <a:extLst>
                <a:ext uri="{FF2B5EF4-FFF2-40B4-BE49-F238E27FC236}">
                  <a16:creationId xmlns:a16="http://schemas.microsoft.com/office/drawing/2014/main" id="{622302EA-491D-4C36-BCE0-C53381ED20D5}"/>
                </a:ext>
              </a:extLst>
            </p:cNvPr>
            <p:cNvSpPr/>
            <p:nvPr/>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6" name="Rectangle 25">
              <a:extLst>
                <a:ext uri="{FF2B5EF4-FFF2-40B4-BE49-F238E27FC236}">
                  <a16:creationId xmlns:a16="http://schemas.microsoft.com/office/drawing/2014/main" id="{DF8B65A5-20CC-4693-BA09-8480B9C7DD09}"/>
                </a:ext>
              </a:extLst>
            </p:cNvPr>
            <p:cNvSpPr/>
            <p:nvPr/>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7" name="Rectangle 26">
              <a:extLst>
                <a:ext uri="{FF2B5EF4-FFF2-40B4-BE49-F238E27FC236}">
                  <a16:creationId xmlns:a16="http://schemas.microsoft.com/office/drawing/2014/main" id="{29D67B4A-34E1-41F3-9BB2-2E831EFC8A12}"/>
                </a:ext>
              </a:extLst>
            </p:cNvPr>
            <p:cNvSpPr/>
            <p:nvPr/>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8" name="Rectangle 27">
              <a:extLst>
                <a:ext uri="{FF2B5EF4-FFF2-40B4-BE49-F238E27FC236}">
                  <a16:creationId xmlns:a16="http://schemas.microsoft.com/office/drawing/2014/main" id="{6294C733-76A3-409A-AE6F-B5E28BDC46FC}"/>
                </a:ext>
              </a:extLst>
            </p:cNvPr>
            <p:cNvSpPr/>
            <p:nvPr/>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9" name="Rectangle 28">
              <a:extLst>
                <a:ext uri="{FF2B5EF4-FFF2-40B4-BE49-F238E27FC236}">
                  <a16:creationId xmlns:a16="http://schemas.microsoft.com/office/drawing/2014/main" id="{112C9CA7-3FC0-4016-8117-4D4148709314}"/>
                </a:ext>
              </a:extLst>
            </p:cNvPr>
            <p:cNvSpPr/>
            <p:nvPr/>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0" name="Rectangle 29">
              <a:extLst>
                <a:ext uri="{FF2B5EF4-FFF2-40B4-BE49-F238E27FC236}">
                  <a16:creationId xmlns:a16="http://schemas.microsoft.com/office/drawing/2014/main" id="{1DE64360-5219-4C1D-BA1A-11A7BCAA8B86}"/>
                </a:ext>
              </a:extLst>
            </p:cNvPr>
            <p:cNvSpPr/>
            <p:nvPr/>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1" name="Rectangle 30">
              <a:extLst>
                <a:ext uri="{FF2B5EF4-FFF2-40B4-BE49-F238E27FC236}">
                  <a16:creationId xmlns:a16="http://schemas.microsoft.com/office/drawing/2014/main" id="{A1F40812-AC06-4095-AE4A-1AF0C07BDEA1}"/>
                </a:ext>
              </a:extLst>
            </p:cNvPr>
            <p:cNvSpPr/>
            <p:nvPr/>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32" name="Rectangle 31">
            <a:extLst>
              <a:ext uri="{FF2B5EF4-FFF2-40B4-BE49-F238E27FC236}">
                <a16:creationId xmlns:a16="http://schemas.microsoft.com/office/drawing/2014/main" id="{CAF83D98-252D-4B6F-871A-059C747E7A66}"/>
              </a:ext>
            </a:extLst>
          </p:cNvPr>
          <p:cNvSpPr/>
          <p:nvPr/>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
        <p:nvSpPr>
          <p:cNvPr id="34" name="Retângulo 43">
            <a:extLst>
              <a:ext uri="{FF2B5EF4-FFF2-40B4-BE49-F238E27FC236}">
                <a16:creationId xmlns:a16="http://schemas.microsoft.com/office/drawing/2014/main" id="{30AEE443-DF17-48F7-8F29-C718D0F2BCA7}"/>
              </a:ext>
            </a:extLst>
          </p:cNvPr>
          <p:cNvSpPr/>
          <p:nvPr/>
        </p:nvSpPr>
        <p:spPr>
          <a:xfrm>
            <a:off x="8852972" y="6578798"/>
            <a:ext cx="3129630"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a:solidFill>
                  <a:schemeClr val="bg2">
                    <a:lumMod val="50000"/>
                  </a:schemeClr>
                </a:solidFill>
                <a:cs typeface="Arial" panose="020B0604020202020204" pitchFamily="34" charset="0"/>
              </a:rPr>
              <a:t>Security Classification © 2021 Sogeti. All rights reserved.</a:t>
            </a:r>
            <a:endParaRPr lang="en-US" sz="800">
              <a:solidFill>
                <a:schemeClr val="bg2">
                  <a:lumMod val="50000"/>
                </a:schemeClr>
              </a:solidFill>
            </a:endParaRPr>
          </a:p>
        </p:txBody>
      </p:sp>
      <p:sp>
        <p:nvSpPr>
          <p:cNvPr id="35" name="ZoneTexte 4">
            <a:extLst>
              <a:ext uri="{FF2B5EF4-FFF2-40B4-BE49-F238E27FC236}">
                <a16:creationId xmlns:a16="http://schemas.microsoft.com/office/drawing/2014/main" id="{5F58D8B5-63D0-4586-BED4-54FBF204F317}"/>
              </a:ext>
            </a:extLst>
          </p:cNvPr>
          <p:cNvSpPr txBox="1"/>
          <p:nvPr/>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solidFill>
                  <a:schemeClr val="bg2">
                    <a:lumMod val="50000"/>
                  </a:schemeClr>
                </a:solidFill>
              </a:rPr>
              <a:t>Presentation title | Date</a:t>
            </a:r>
          </a:p>
        </p:txBody>
      </p:sp>
      <p:sp>
        <p:nvSpPr>
          <p:cNvPr id="36" name="Retângulo 43">
            <a:extLst>
              <a:ext uri="{FF2B5EF4-FFF2-40B4-BE49-F238E27FC236}">
                <a16:creationId xmlns:a16="http://schemas.microsoft.com/office/drawing/2014/main" id="{E9A350EE-F1BD-4DE5-9675-59C08C4084C6}"/>
              </a:ext>
            </a:extLst>
          </p:cNvPr>
          <p:cNvSpPr/>
          <p:nvPr/>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lang="en-US" sz="800">
              <a:solidFill>
                <a:schemeClr val="bg2">
                  <a:lumMod val="50000"/>
                </a:schemeClr>
              </a:solidFill>
            </a:endParaRPr>
          </a:p>
        </p:txBody>
      </p:sp>
    </p:spTree>
    <p:extLst>
      <p:ext uri="{BB962C8B-B14F-4D97-AF65-F5344CB8AC3E}">
        <p14:creationId xmlns:p14="http://schemas.microsoft.com/office/powerpoint/2010/main" val="2777876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514">
          <p15:clr>
            <a:srgbClr val="F26B43"/>
          </p15:clr>
        </p15:guide>
        <p15:guide id="5" orient="horz" pos="255">
          <p15:clr>
            <a:srgbClr val="F26B43"/>
          </p15:clr>
        </p15:guide>
        <p15:guide id="6" orient="horz" pos="4020">
          <p15:clr>
            <a:srgbClr val="F26B43"/>
          </p15:clr>
        </p15:guide>
        <p15:guide id="7"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0" name="Rectangle 9">
              <a:extLst>
                <a:ext uri="{FF2B5EF4-FFF2-40B4-BE49-F238E27FC236}">
                  <a16:creationId xmlns:a16="http://schemas.microsoft.com/office/drawing/2014/main" id="{4441C3E6-EE2B-4B0D-B8F7-FFD8FEE90C42}"/>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1" name="Rectangle 10">
              <a:extLst>
                <a:ext uri="{FF2B5EF4-FFF2-40B4-BE49-F238E27FC236}">
                  <a16:creationId xmlns:a16="http://schemas.microsoft.com/office/drawing/2014/main" id="{6DB1CA70-2195-4A45-BAE4-E3F3165C614A}"/>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2" name="Rectangle 11">
              <a:extLst>
                <a:ext uri="{FF2B5EF4-FFF2-40B4-BE49-F238E27FC236}">
                  <a16:creationId xmlns:a16="http://schemas.microsoft.com/office/drawing/2014/main" id="{39E452C8-3AEB-4F86-8A7B-598FE0DF50CA}"/>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58F815C5-5F1C-4254-9940-5794256F3862}"/>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14" name="Rectangle 13">
            <a:extLst>
              <a:ext uri="{FF2B5EF4-FFF2-40B4-BE49-F238E27FC236}">
                <a16:creationId xmlns:a16="http://schemas.microsoft.com/office/drawing/2014/main" id="{11C1777E-111D-4299-BC86-1D454EF6B3DD}"/>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145233022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4" name="Rectangle 3">
              <a:extLst>
                <a:ext uri="{FF2B5EF4-FFF2-40B4-BE49-F238E27FC236}">
                  <a16:creationId xmlns:a16="http://schemas.microsoft.com/office/drawing/2014/main" id="{0A751B5B-A734-41BF-AED1-BDDA53DA43BE}"/>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5" name="Rectangle 4">
              <a:extLst>
                <a:ext uri="{FF2B5EF4-FFF2-40B4-BE49-F238E27FC236}">
                  <a16:creationId xmlns:a16="http://schemas.microsoft.com/office/drawing/2014/main" id="{82F9876F-68E3-4836-A8AD-FEA34FFD7C10}"/>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6" name="Rectangle 5">
              <a:extLst>
                <a:ext uri="{FF2B5EF4-FFF2-40B4-BE49-F238E27FC236}">
                  <a16:creationId xmlns:a16="http://schemas.microsoft.com/office/drawing/2014/main" id="{7C47CD50-11E4-4696-B62C-AA257DBE6380}"/>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7" name="Rectangle 6">
              <a:extLst>
                <a:ext uri="{FF2B5EF4-FFF2-40B4-BE49-F238E27FC236}">
                  <a16:creationId xmlns:a16="http://schemas.microsoft.com/office/drawing/2014/main" id="{CDA85071-7AF5-4ADA-AA7E-48EC7A3A9074}"/>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8" name="Rectangle 7">
            <a:extLst>
              <a:ext uri="{FF2B5EF4-FFF2-40B4-BE49-F238E27FC236}">
                <a16:creationId xmlns:a16="http://schemas.microsoft.com/office/drawing/2014/main" id="{7DFD05CD-C523-4241-882C-1701F04F083F}"/>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34066126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91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139901"/>
            <a:ext cx="10947772" cy="716711"/>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err="1">
                <a:solidFill>
                  <a:srgbClr val="A6A6A6"/>
                </a:solidFill>
                <a:latin typeface="Ubuntu" panose="020B0504030602030204" pitchFamily="34" charset="0"/>
                <a:cs typeface="Arial" panose="020B0604020202020204" pitchFamily="34" charset="0"/>
              </a:rPr>
              <a:t>Exercice</a:t>
            </a:r>
            <a:r>
              <a:rPr lang="en-US" sz="700" kern="0">
                <a:solidFill>
                  <a:srgbClr val="A6A6A6"/>
                </a:solidFill>
                <a:latin typeface="Ubuntu" panose="020B0504030602030204" pitchFamily="34" charset="0"/>
                <a:cs typeface="Arial" panose="020B0604020202020204" pitchFamily="34" charset="0"/>
              </a:rPr>
              <a:t> python |  Julien CAHU  |  13/10/2022</a:t>
            </a:r>
          </a:p>
        </p:txBody>
      </p:sp>
      <p:sp>
        <p:nvSpPr>
          <p:cNvPr id="100" name="Rectangle 27">
            <a:extLst>
              <a:ext uri="{FF2B5EF4-FFF2-40B4-BE49-F238E27FC236}">
                <a16:creationId xmlns:a16="http://schemas.microsoft.com/office/drawing/2014/main" id="{777F4691-2D56-47C4-B2B1-73BE348DB06D}"/>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a:t>
            </a:fld>
            <a:endParaRPr lang="en-US" sz="800">
              <a:solidFill>
                <a:srgbClr val="A6A6A6"/>
              </a:solidFill>
              <a:latin typeface="Ubuntu" panose="020B0504030602030204" pitchFamily="34" charset="0"/>
              <a:cs typeface="Arial" panose="020B0604020202020204" pitchFamily="34" charset="0"/>
            </a:endParaRPr>
          </a:p>
        </p:txBody>
      </p:sp>
      <p:pic>
        <p:nvPicPr>
          <p:cNvPr id="19" name="Picture 4">
            <a:extLst>
              <a:ext uri="{FF2B5EF4-FFF2-40B4-BE49-F238E27FC236}">
                <a16:creationId xmlns:a16="http://schemas.microsoft.com/office/drawing/2014/main" id="{A1A0AB6A-1298-42D8-A7BE-D210143E9F7D}"/>
              </a:ext>
              <a:ext uri="{C183D7F6-B498-43B3-948B-1728B52AA6E4}">
                <adec:decorative xmlns:adec="http://schemas.microsoft.com/office/drawing/2017/decorative" val="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2462086" y="1706134"/>
            <a:ext cx="1663786" cy="3994355"/>
          </a:xfrm>
          <a:prstGeom prst="rect">
            <a:avLst/>
          </a:prstGeom>
        </p:spPr>
      </p:pic>
    </p:spTree>
    <p:extLst>
      <p:ext uri="{BB962C8B-B14F-4D97-AF65-F5344CB8AC3E}">
        <p14:creationId xmlns:p14="http://schemas.microsoft.com/office/powerpoint/2010/main" val="734382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package" Target="../embeddings/Microsoft_Excel_Worksheet.xlsx"/><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7331635-DD52-464D-B539-435EA1C8D353}"/>
              </a:ext>
            </a:extLst>
          </p:cNvPr>
          <p:cNvSpPr>
            <a:spLocks noGrp="1"/>
          </p:cNvSpPr>
          <p:nvPr>
            <p:ph type="ctrTitle"/>
          </p:nvPr>
        </p:nvSpPr>
        <p:spPr>
          <a:xfrm>
            <a:off x="404813" y="3354669"/>
            <a:ext cx="11386134" cy="1015663"/>
          </a:xfrm>
        </p:spPr>
        <p:txBody>
          <a:bodyPr/>
          <a:lstStyle/>
          <a:p>
            <a:r>
              <a:rPr lang="fr-FR"/>
              <a:t>Exercice python</a:t>
            </a:r>
          </a:p>
        </p:txBody>
      </p:sp>
      <p:sp>
        <p:nvSpPr>
          <p:cNvPr id="5" name="Sous-titre 4">
            <a:extLst>
              <a:ext uri="{FF2B5EF4-FFF2-40B4-BE49-F238E27FC236}">
                <a16:creationId xmlns:a16="http://schemas.microsoft.com/office/drawing/2014/main" id="{D33F771E-416E-4DBB-B97E-BF244DF1DDA3}"/>
              </a:ext>
            </a:extLst>
          </p:cNvPr>
          <p:cNvSpPr>
            <a:spLocks noGrp="1"/>
          </p:cNvSpPr>
          <p:nvPr>
            <p:ph type="subTitle" idx="1"/>
          </p:nvPr>
        </p:nvSpPr>
        <p:spPr/>
        <p:txBody>
          <a:bodyPr/>
          <a:lstStyle/>
          <a:p>
            <a:r>
              <a:rPr lang="fr-FR"/>
              <a:t>Jouer avec des données</a:t>
            </a:r>
          </a:p>
        </p:txBody>
      </p:sp>
    </p:spTree>
    <p:extLst>
      <p:ext uri="{BB962C8B-B14F-4D97-AF65-F5344CB8AC3E}">
        <p14:creationId xmlns:p14="http://schemas.microsoft.com/office/powerpoint/2010/main" val="198919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0BFB40B-4123-4B0D-B5CD-23B4F107B513}"/>
              </a:ext>
            </a:extLst>
          </p:cNvPr>
          <p:cNvSpPr>
            <a:spLocks noGrp="1"/>
          </p:cNvSpPr>
          <p:nvPr>
            <p:ph type="title"/>
          </p:nvPr>
        </p:nvSpPr>
        <p:spPr/>
        <p:txBody>
          <a:bodyPr/>
          <a:lstStyle/>
          <a:p>
            <a:r>
              <a:rPr lang="fr-FR"/>
              <a:t>Exercice</a:t>
            </a:r>
          </a:p>
        </p:txBody>
      </p:sp>
      <p:sp>
        <p:nvSpPr>
          <p:cNvPr id="6" name="Espace réservé du texte 5">
            <a:extLst>
              <a:ext uri="{FF2B5EF4-FFF2-40B4-BE49-F238E27FC236}">
                <a16:creationId xmlns:a16="http://schemas.microsoft.com/office/drawing/2014/main" id="{328ADC0F-DE90-458E-87AB-19FC47208EC3}"/>
              </a:ext>
            </a:extLst>
          </p:cNvPr>
          <p:cNvSpPr>
            <a:spLocks noGrp="1"/>
          </p:cNvSpPr>
          <p:nvPr>
            <p:ph type="body" sz="quarter" idx="10"/>
          </p:nvPr>
        </p:nvSpPr>
        <p:spPr>
          <a:xfrm>
            <a:off x="407986" y="917693"/>
            <a:ext cx="11379201" cy="5613735"/>
          </a:xfrm>
        </p:spPr>
        <p:txBody>
          <a:bodyPr/>
          <a:lstStyle/>
          <a:p>
            <a:r>
              <a:rPr lang="fr-FR" dirty="0"/>
              <a:t>Dans l’objectif de pouvoir effectuer un chiffrage d’automatisation, un client me transmet le plan de test qu’il souhaite automatiser. Malheureusement, le fichier est brut et il doit être travaillé pour le chiffrage.</a:t>
            </a:r>
          </a:p>
          <a:p>
            <a:endParaRPr lang="fr-FR" dirty="0"/>
          </a:p>
          <a:p>
            <a:r>
              <a:rPr lang="fr-FR" dirty="0"/>
              <a:t>L’exercice consiste donc à traiter le fichier Excel suivant : </a:t>
            </a:r>
          </a:p>
          <a:p>
            <a:endParaRPr lang="fr-FR" dirty="0"/>
          </a:p>
          <a:p>
            <a:r>
              <a:rPr lang="fr-FR" dirty="0"/>
              <a:t>Vous devrez créer et alimenter les onglets suivants :</a:t>
            </a:r>
          </a:p>
          <a:p>
            <a:pPr marL="342900" indent="-342900">
              <a:buFont typeface="Arial" panose="020B0604020202020204" pitchFamily="34" charset="0"/>
              <a:buChar char="•"/>
            </a:pPr>
            <a:r>
              <a:rPr lang="fr-FR" dirty="0"/>
              <a:t>Scénario : donner pour chaque numéro de scénario le nombre de cas de test associés</a:t>
            </a:r>
          </a:p>
          <a:p>
            <a:pPr marL="342900" indent="-342900">
              <a:buFont typeface="Arial" panose="020B0604020202020204" pitchFamily="34" charset="0"/>
              <a:buChar char="•"/>
            </a:pPr>
            <a:r>
              <a:rPr lang="fr-FR" dirty="0"/>
              <a:t>Cas de test : donner pour tous les cas de test leur nombre de </a:t>
            </a:r>
            <a:r>
              <a:rPr lang="fr-FR" dirty="0" err="1"/>
              <a:t>step</a:t>
            </a:r>
            <a:endParaRPr lang="fr-FR" dirty="0"/>
          </a:p>
          <a:p>
            <a:pPr marL="342900" indent="-342900">
              <a:buFont typeface="Arial" panose="020B0604020202020204" pitchFamily="34" charset="0"/>
              <a:buChar char="•"/>
            </a:pPr>
            <a:r>
              <a:rPr lang="fr-FR" dirty="0"/>
              <a:t>Stat : donner des statistiques</a:t>
            </a:r>
          </a:p>
          <a:p>
            <a:pPr marL="520700" lvl="1" indent="-342900">
              <a:buFont typeface="Arial" panose="020B0604020202020204" pitchFamily="34" charset="0"/>
              <a:buChar char="•"/>
            </a:pPr>
            <a:r>
              <a:rPr lang="fr-FR" dirty="0"/>
              <a:t>Nb moyen de </a:t>
            </a:r>
            <a:r>
              <a:rPr lang="fr-FR" dirty="0" err="1"/>
              <a:t>step</a:t>
            </a:r>
            <a:r>
              <a:rPr lang="fr-FR" dirty="0"/>
              <a:t> par cas de test</a:t>
            </a:r>
          </a:p>
          <a:p>
            <a:pPr marL="520700" lvl="1" indent="-342900">
              <a:buFont typeface="Arial" panose="020B0604020202020204" pitchFamily="34" charset="0"/>
              <a:buChar char="•"/>
            </a:pPr>
            <a:r>
              <a:rPr lang="fr-FR" dirty="0"/>
              <a:t>Nb de case de Test avec =&lt; 3 </a:t>
            </a:r>
            <a:r>
              <a:rPr lang="fr-FR" dirty="0" err="1"/>
              <a:t>Step</a:t>
            </a:r>
            <a:endParaRPr lang="fr-FR" dirty="0"/>
          </a:p>
          <a:p>
            <a:pPr marL="520700" lvl="1" indent="-342900">
              <a:buFont typeface="Arial" panose="020B0604020202020204" pitchFamily="34" charset="0"/>
              <a:buChar char="•"/>
            </a:pPr>
            <a:r>
              <a:rPr lang="fr-FR" dirty="0"/>
              <a:t>Nb de case de Test entre 4 et 7 </a:t>
            </a:r>
            <a:r>
              <a:rPr lang="fr-FR" dirty="0" err="1"/>
              <a:t>Step</a:t>
            </a:r>
            <a:endParaRPr lang="fr-FR" dirty="0"/>
          </a:p>
          <a:p>
            <a:pPr marL="520700" lvl="1" indent="-342900">
              <a:buFont typeface="Arial" panose="020B0604020202020204" pitchFamily="34" charset="0"/>
              <a:buChar char="•"/>
            </a:pPr>
            <a:r>
              <a:rPr lang="fr-FR" dirty="0"/>
              <a:t>Nb de case de Test avec &gt;= 8 </a:t>
            </a:r>
            <a:r>
              <a:rPr lang="fr-FR" dirty="0" err="1"/>
              <a:t>Step</a:t>
            </a:r>
            <a:endParaRPr lang="fr-FR" dirty="0"/>
          </a:p>
          <a:p>
            <a:pPr marL="520700" lvl="1" indent="-342900">
              <a:buFont typeface="Arial" panose="020B0604020202020204" pitchFamily="34" charset="0"/>
              <a:buChar char="•"/>
            </a:pPr>
            <a:r>
              <a:rPr lang="fr-FR" dirty="0"/>
              <a:t>Vous pouvez créer des stats bonus</a:t>
            </a:r>
          </a:p>
          <a:p>
            <a:endParaRPr lang="fr-FR" dirty="0"/>
          </a:p>
        </p:txBody>
      </p:sp>
      <p:graphicFrame>
        <p:nvGraphicFramePr>
          <p:cNvPr id="9" name="Objet 8">
            <a:extLst>
              <a:ext uri="{FF2B5EF4-FFF2-40B4-BE49-F238E27FC236}">
                <a16:creationId xmlns:a16="http://schemas.microsoft.com/office/drawing/2014/main" id="{3C472EA5-14F8-461B-A77C-9E5B804FAD30}"/>
              </a:ext>
            </a:extLst>
          </p:cNvPr>
          <p:cNvGraphicFramePr>
            <a:graphicFrameLocks noChangeAspect="1"/>
          </p:cNvGraphicFramePr>
          <p:nvPr>
            <p:extLst>
              <p:ext uri="{D42A27DB-BD31-4B8C-83A1-F6EECF244321}">
                <p14:modId xmlns:p14="http://schemas.microsoft.com/office/powerpoint/2010/main" val="2417966934"/>
              </p:ext>
            </p:extLst>
          </p:nvPr>
        </p:nvGraphicFramePr>
        <p:xfrm>
          <a:off x="7019925" y="2100263"/>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400" imgH="806400" progId="Excel.Sheet.12">
                  <p:embed/>
                </p:oleObj>
              </mc:Choice>
              <mc:Fallback>
                <p:oleObj name="Worksheet" showAsIcon="1" r:id="rId2" imgW="914400" imgH="806400" progId="Excel.Sheet.12">
                  <p:embed/>
                  <p:pic>
                    <p:nvPicPr>
                      <p:cNvPr id="9" name="Objet 8">
                        <a:extLst>
                          <a:ext uri="{FF2B5EF4-FFF2-40B4-BE49-F238E27FC236}">
                            <a16:creationId xmlns:a16="http://schemas.microsoft.com/office/drawing/2014/main" id="{3C472EA5-14F8-461B-A77C-9E5B804FAD30}"/>
                          </a:ext>
                        </a:extLst>
                      </p:cNvPr>
                      <p:cNvPicPr/>
                      <p:nvPr/>
                    </p:nvPicPr>
                    <p:blipFill>
                      <a:blip r:embed="rId3"/>
                      <a:stretch>
                        <a:fillRect/>
                      </a:stretch>
                    </p:blipFill>
                    <p:spPr>
                      <a:xfrm>
                        <a:off x="7019925" y="210026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197744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CAPGEMINI">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CAPGEMINI" id="{8D399DFD-F7EF-428C-9392-6E9E7DF9BACC}" vid="{F1125049-0CC1-45FB-98A8-999B66077038}"/>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D622C579-F77D-488D-92D0-B4D2EF913E1E}"/>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Template_2018_v3" id="{7278A2AE-4223-442C-A0C5-E45FABBA1215}" vid="{F6865D72-1A08-4312-9EED-8998F572E7A5}"/>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3093F08A-50AC-4B6E-88A0-3C7666192B71}"/>
    </a:ext>
  </a:extLst>
</a:theme>
</file>

<file path=ppt/theme/theme5.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Template.potx" id="{CBFF93A5-2DF8-4330-839D-D3D65D7386C8}" vid="{B804656F-51A1-4CCF-9635-ED739E54375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C4E9E72DFD9D42B5CFFF77E9648EA7" ma:contentTypeVersion="2" ma:contentTypeDescription="Create a new document." ma:contentTypeScope="" ma:versionID="79efd21590a831836c97af4b635a0a09">
  <xsd:schema xmlns:xsd="http://www.w3.org/2001/XMLSchema" xmlns:xs="http://www.w3.org/2001/XMLSchema" xmlns:p="http://schemas.microsoft.com/office/2006/metadata/properties" xmlns:ns2="ea27ffa6-9b50-4ab5-bb64-89536b41a8ea" targetNamespace="http://schemas.microsoft.com/office/2006/metadata/properties" ma:root="true" ma:fieldsID="d69f58f62c773f2b23ed21ecb7adf09e" ns2:_="">
    <xsd:import namespace="ea27ffa6-9b50-4ab5-bb64-89536b41a8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27ffa6-9b50-4ab5-bb64-89536b41a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15275E-3C1B-4696-8CB6-87BBB99D92B3}">
  <ds:schemaRefs>
    <ds:schemaRef ds:uri="http://schemas.microsoft.com/sharepoint/v3/contenttype/forms"/>
  </ds:schemaRefs>
</ds:datastoreItem>
</file>

<file path=customXml/itemProps2.xml><?xml version="1.0" encoding="utf-8"?>
<ds:datastoreItem xmlns:ds="http://schemas.openxmlformats.org/officeDocument/2006/customXml" ds:itemID="{87FC2867-8AE7-43AC-835A-1BAEF5350C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253375-3D6B-467A-B398-E6B8989A83AC}">
  <ds:schemaRefs>
    <ds:schemaRef ds:uri="ea27ffa6-9b50-4ab5-bb64-89536b41a8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ThèmeCAPGEMINI</Template>
  <TotalTime>0</TotalTime>
  <Words>139</Words>
  <Application>Microsoft Office PowerPoint</Application>
  <PresentationFormat>Grand écran</PresentationFormat>
  <Paragraphs>16</Paragraphs>
  <Slides>2</Slides>
  <Notes>0</Notes>
  <HiddenSlides>0</HiddenSlides>
  <MMClips>0</MMClips>
  <ScaleCrop>false</ScaleCrop>
  <HeadingPairs>
    <vt:vector size="8" baseType="variant">
      <vt:variant>
        <vt:lpstr>Polices utilisées</vt:lpstr>
      </vt:variant>
      <vt:variant>
        <vt:i4>7</vt:i4>
      </vt:variant>
      <vt:variant>
        <vt:lpstr>Thème</vt:lpstr>
      </vt:variant>
      <vt:variant>
        <vt:i4>5</vt:i4>
      </vt:variant>
      <vt:variant>
        <vt:lpstr>Serveurs OLE incorporés</vt:lpstr>
      </vt:variant>
      <vt:variant>
        <vt:i4>2</vt:i4>
      </vt:variant>
      <vt:variant>
        <vt:lpstr>Titres des diapositives</vt:lpstr>
      </vt:variant>
      <vt:variant>
        <vt:i4>2</vt:i4>
      </vt:variant>
    </vt:vector>
  </HeadingPairs>
  <TitlesOfParts>
    <vt:vector size="16" baseType="lpstr">
      <vt:lpstr>Arial</vt:lpstr>
      <vt:lpstr>Arial Narrow</vt:lpstr>
      <vt:lpstr>Ubuntu</vt:lpstr>
      <vt:lpstr>Ubuntu Light</vt:lpstr>
      <vt:lpstr>Ubuntu Medium</vt:lpstr>
      <vt:lpstr>Verdana</vt:lpstr>
      <vt:lpstr>Wingdings</vt:lpstr>
      <vt:lpstr>ThèmeCAPGEMINI</vt:lpstr>
      <vt:lpstr>Cover options</vt:lpstr>
      <vt:lpstr>Section Opener options</vt:lpstr>
      <vt:lpstr>Closing options</vt:lpstr>
      <vt:lpstr>Capgemini2021</vt:lpstr>
      <vt:lpstr>think-cell Slide</vt:lpstr>
      <vt:lpstr>Feuille de calcul Microsoft Excel</vt:lpstr>
      <vt:lpstr>Exercice python</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python</dc:title>
  <dc:creator>CAHU, Julien</dc:creator>
  <cp:lastModifiedBy>COULIBALY, Cheikh Omar Ben</cp:lastModifiedBy>
  <cp:revision>1</cp:revision>
  <dcterms:created xsi:type="dcterms:W3CDTF">2022-10-13T13:22:06Z</dcterms:created>
  <dcterms:modified xsi:type="dcterms:W3CDTF">2022-10-24T14:41:50Z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0x01010033C4E9E72DFD9D42B5CFFF77E9648EA7</vt:lpwstr>
  </property>
</Properties>
</file>