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96F7-14F8-495A-9951-2B33A1E90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ePortfolio</a:t>
            </a:r>
            <a:r>
              <a:rPr lang="en-US" dirty="0"/>
              <a:t> Creator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0E18F-961D-4E41-9293-B6D594D0B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Jennifer </a:t>
            </a:r>
            <a:r>
              <a:rPr lang="en-US" dirty="0" err="1"/>
              <a:t>benesh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2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BB2D-F23F-4B65-A3BD-C7B0FBC7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67C89-B957-4CDD-83C1-1F0F3EF2F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920CB-8B77-4F6A-BB11-CCD6CEDE67FE}"/>
              </a:ext>
            </a:extLst>
          </p:cNvPr>
          <p:cNvPicPr/>
          <p:nvPr/>
        </p:nvPicPr>
        <p:blipFill rotWithShape="1">
          <a:blip r:embed="rId2"/>
          <a:srcRect t="12399" r="1078" b="5183"/>
          <a:stretch/>
        </p:blipFill>
        <p:spPr>
          <a:xfrm>
            <a:off x="0" y="1"/>
            <a:ext cx="5963477" cy="3295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4343EE-99C7-4AE1-8DC0-F31B8C8DF97C}"/>
              </a:ext>
            </a:extLst>
          </p:cNvPr>
          <p:cNvPicPr/>
          <p:nvPr/>
        </p:nvPicPr>
        <p:blipFill rotWithShape="1">
          <a:blip r:embed="rId3"/>
          <a:srcRect t="12598" r="1164" b="6637"/>
          <a:stretch/>
        </p:blipFill>
        <p:spPr>
          <a:xfrm>
            <a:off x="6225276" y="-16564"/>
            <a:ext cx="5966724" cy="3312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458232-0384-4E27-A515-2D9131256BFF}"/>
              </a:ext>
            </a:extLst>
          </p:cNvPr>
          <p:cNvPicPr/>
          <p:nvPr/>
        </p:nvPicPr>
        <p:blipFill rotWithShape="1">
          <a:blip r:embed="rId4"/>
          <a:srcRect t="12862" r="1281" b="6744"/>
          <a:stretch/>
        </p:blipFill>
        <p:spPr>
          <a:xfrm>
            <a:off x="0" y="3495263"/>
            <a:ext cx="5963477" cy="3379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EE9C0-CE20-4009-9B9A-38A8B801A53B}"/>
              </a:ext>
            </a:extLst>
          </p:cNvPr>
          <p:cNvPicPr/>
          <p:nvPr/>
        </p:nvPicPr>
        <p:blipFill rotWithShape="1">
          <a:blip r:embed="rId5"/>
          <a:srcRect t="12142" r="1685" b="7226"/>
          <a:stretch/>
        </p:blipFill>
        <p:spPr>
          <a:xfrm>
            <a:off x="6225274" y="3495263"/>
            <a:ext cx="5966724" cy="336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6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D27E-F33B-4E00-96E6-BD25FDDB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BEBA-D424-4C73-A152-1B30D602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87003-EEDD-426C-9411-1C76256B9CC8}"/>
              </a:ext>
            </a:extLst>
          </p:cNvPr>
          <p:cNvPicPr/>
          <p:nvPr/>
        </p:nvPicPr>
        <p:blipFill rotWithShape="1">
          <a:blip r:embed="rId2"/>
          <a:srcRect t="13743" r="2043" b="7673"/>
          <a:stretch/>
        </p:blipFill>
        <p:spPr>
          <a:xfrm>
            <a:off x="0" y="1"/>
            <a:ext cx="5976729" cy="3231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0CC29-1F53-4401-B7CC-77DA1E70EE2B}"/>
              </a:ext>
            </a:extLst>
          </p:cNvPr>
          <p:cNvPicPr/>
          <p:nvPr/>
        </p:nvPicPr>
        <p:blipFill rotWithShape="1">
          <a:blip r:embed="rId3"/>
          <a:srcRect t="13083" r="2130" b="8439"/>
          <a:stretch/>
        </p:blipFill>
        <p:spPr>
          <a:xfrm>
            <a:off x="6215269" y="-24946"/>
            <a:ext cx="5976729" cy="3231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3934F-A5DD-4E29-8514-F60D1E5D8754}"/>
              </a:ext>
            </a:extLst>
          </p:cNvPr>
          <p:cNvPicPr/>
          <p:nvPr/>
        </p:nvPicPr>
        <p:blipFill rotWithShape="1">
          <a:blip r:embed="rId4"/>
          <a:srcRect t="11892" r="1614" b="9626"/>
          <a:stretch/>
        </p:blipFill>
        <p:spPr>
          <a:xfrm>
            <a:off x="0" y="3429000"/>
            <a:ext cx="5976729" cy="3428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2AAE17-67F0-47ED-831D-E45F8064DBF2}"/>
              </a:ext>
            </a:extLst>
          </p:cNvPr>
          <p:cNvPicPr/>
          <p:nvPr/>
        </p:nvPicPr>
        <p:blipFill rotWithShape="1">
          <a:blip r:embed="rId5"/>
          <a:srcRect t="8438" r="1519" b="5705"/>
          <a:stretch/>
        </p:blipFill>
        <p:spPr>
          <a:xfrm>
            <a:off x="6215268" y="3429000"/>
            <a:ext cx="5976729" cy="348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6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D49D-A215-491C-88D2-434C7C73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1C510A-499A-4295-B08F-BF89E16B992C}"/>
              </a:ext>
            </a:extLst>
          </p:cNvPr>
          <p:cNvPicPr/>
          <p:nvPr/>
        </p:nvPicPr>
        <p:blipFill rotWithShape="1">
          <a:blip r:embed="rId2"/>
          <a:srcRect t="15721" r="2118" b="8923"/>
          <a:stretch/>
        </p:blipFill>
        <p:spPr>
          <a:xfrm>
            <a:off x="0" y="0"/>
            <a:ext cx="5950225" cy="34290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B9BF0B-FDE9-41B8-B61F-7AE88E2F641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t="13582" r="2308" b="5246"/>
          <a:stretch/>
        </p:blipFill>
        <p:spPr>
          <a:xfrm>
            <a:off x="6241774" y="1"/>
            <a:ext cx="5950226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51FF08-1856-41B1-B100-DB89D376F2BE}"/>
              </a:ext>
            </a:extLst>
          </p:cNvPr>
          <p:cNvPicPr/>
          <p:nvPr/>
        </p:nvPicPr>
        <p:blipFill rotWithShape="1">
          <a:blip r:embed="rId4"/>
          <a:srcRect t="13781" r="1569" b="6370"/>
          <a:stretch/>
        </p:blipFill>
        <p:spPr>
          <a:xfrm>
            <a:off x="2" y="3657600"/>
            <a:ext cx="5950224" cy="3200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3BD6D-2DB9-418B-A669-EF4C422BA216}"/>
              </a:ext>
            </a:extLst>
          </p:cNvPr>
          <p:cNvPicPr/>
          <p:nvPr/>
        </p:nvPicPr>
        <p:blipFill rotWithShape="1">
          <a:blip r:embed="rId5"/>
          <a:srcRect t="14386" r="-112" b="6688"/>
          <a:stretch/>
        </p:blipFill>
        <p:spPr>
          <a:xfrm>
            <a:off x="6241774" y="3657600"/>
            <a:ext cx="5950225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ePortfolio Creator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ePortfolio Creator</dc:title>
  <dc:creator>Jennifer Benesh</dc:creator>
  <cp:lastModifiedBy>Jennifer Benesh</cp:lastModifiedBy>
  <cp:revision>4</cp:revision>
  <dcterms:created xsi:type="dcterms:W3CDTF">2018-11-19T17:42:04Z</dcterms:created>
  <dcterms:modified xsi:type="dcterms:W3CDTF">2018-11-19T18:42:06Z</dcterms:modified>
</cp:coreProperties>
</file>