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C300C5-D65A-394E-942D-D9E4B812D1B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8B4E-F6E1-AE41-B718-F9840A44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CC4E9-D270-5342-963B-5358EFC77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B8F4-E113-D542-AABC-6662BE1B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7BB4-85FC-A340-ABB3-8C69B56D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F0C4-8B90-0C4B-8708-2D0B9A45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E476-3F00-F14A-B4E7-A46C4B1E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B46CC-BC06-A248-9EE1-49E5A8BD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9A29-31DA-9D4B-B3C3-24CEC2C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0712-4CEA-8F4E-BAC5-620BFD8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F8E9-194C-024C-BDED-AC970695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B8939-7E00-1747-B8B4-FBEB92DF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81806-8A32-2B41-830A-C873DBBA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0464-AF01-E148-8D75-CF2F7CA3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0212-66DC-5545-BEAD-E9F9F838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1157-031C-2C41-BD7A-6D9B6109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91A1-2B01-D84A-95B3-ACDDA09A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DA55-71D0-7845-AC67-CEAE13BE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DE7A-D9BE-AC49-BDC4-3F78B77F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3659-86A1-334D-8F53-DA1B6EA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A596-5A8B-994C-870F-A1C00974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38AE-95F4-4F4A-B56A-51AF1E89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48F3-6A61-954F-B2C5-3CBF16B4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F028-2928-284A-B1BF-CC4EF66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9A01-0A27-8849-9883-2A5FD9BE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C2A5-4B40-5848-B4A7-9B174BA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DD79-A389-574C-B058-602D3676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B310-1C5A-2E45-BE4D-FA01B697C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4530-D400-D449-99E8-B7527961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CE21-D032-FD43-BAEE-FA93DBD5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6FB7-2BD8-174D-AAEB-47A1514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6B23-858B-8D43-AD0D-E4C7DDC9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C40A-49AE-8A4A-99F8-06AF9904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A1EA-AB40-9147-B3D7-D99AB4A3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E2F02-5A5E-EC41-848A-C1C3F524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92A1-B11E-8641-894A-BE18A61CE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D4C02-63B5-5C4F-8A60-FCCAAA877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A560-DA61-C34C-92C4-A3891161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6D4F7-B906-0B47-967F-6D74F31C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EF827-69BE-564F-8325-09630306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394-E5E3-0F4C-B48E-62D3AB2B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8E970-146A-E74C-993E-DB9F8E69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18F70-E25B-8549-BF1F-50A3507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6C886-D941-1542-8E98-07AD4E7F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9CAE7-FACC-1644-8DDA-2CD81E31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BB184-7E7C-2B44-BFDE-83E5018B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9AABA-2379-7849-9BCD-2CC26014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F3CB-04BC-F64F-A608-CEB2ECD8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F8A2-4A3E-BD45-9903-18E82FBE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CF664-3BFD-624D-BBA0-E2174A8E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01425-CA21-A64F-90CF-B8BAD1B2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B2F5-87ED-E34E-82A0-EF595FDD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849E6-CB28-D949-AB8C-E7C15623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532B-10DE-A54D-B90E-DB55E030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74CC1-569B-B446-B2E7-9BCA0AB25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034D1-642B-0A43-84AF-22345C7D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67600-DA1C-BF4A-8159-33FD81A9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688D-035E-AC4D-B24B-FBDA6E5D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F8F1-EF94-1E4A-AF79-33D7851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4736C-F28D-9348-ABCF-00BE06D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B208D-D838-DE4B-BF91-BB0049B1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7EE9-1DA3-844A-83C7-D49111D17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7FFC-AD6A-0942-A3D7-7FB654DD82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1313-1A0B-EF48-8EE8-F3BB27EE1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929F-EB6C-CC43-8D79-6A263C24C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DA18-E04C-2A46-A135-1EA660DD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0E84-5A51-3645-9E9A-6B28817B6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7750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335B-CE55-2D4B-9215-CE7F00E2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Launchar.config_NN-ispass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2A4C9-772C-814E-A0E8-1DA69364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" y="1483380"/>
            <a:ext cx="11531548" cy="4612619"/>
          </a:xfrm>
        </p:spPr>
      </p:pic>
    </p:spTree>
    <p:extLst>
      <p:ext uri="{BB962C8B-B14F-4D97-AF65-F5344CB8AC3E}">
        <p14:creationId xmlns:p14="http://schemas.microsoft.com/office/powerpoint/2010/main" val="34409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335B-CE55-2D4B-9215-CE7F00E2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Launchar.config_NN-ispass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791E1-7F83-E942-9106-71DCDED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580" y="1319627"/>
            <a:ext cx="7154840" cy="5366130"/>
          </a:xfrm>
        </p:spPr>
      </p:pic>
    </p:spTree>
    <p:extLst>
      <p:ext uri="{BB962C8B-B14F-4D97-AF65-F5344CB8AC3E}">
        <p14:creationId xmlns:p14="http://schemas.microsoft.com/office/powerpoint/2010/main" val="4370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5CB-C464-924B-B21C-4C375E0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Launcher.config_random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171D-B7F5-BA47-941D-780FED90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20" y="1465401"/>
            <a:ext cx="11642759" cy="4657104"/>
          </a:xfrm>
        </p:spPr>
      </p:pic>
    </p:spTree>
    <p:extLst>
      <p:ext uri="{BB962C8B-B14F-4D97-AF65-F5344CB8AC3E}">
        <p14:creationId xmlns:p14="http://schemas.microsoft.com/office/powerpoint/2010/main" val="22450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5CB-C464-924B-B21C-4C375E0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Launcher.config_random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5CA1FB-1A62-F447-B6E5-023B3D7C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73" y="1387010"/>
            <a:ext cx="7294654" cy="5470990"/>
          </a:xfrm>
        </p:spPr>
      </p:pic>
    </p:spTree>
    <p:extLst>
      <p:ext uri="{BB962C8B-B14F-4D97-AF65-F5344CB8AC3E}">
        <p14:creationId xmlns:p14="http://schemas.microsoft.com/office/powerpoint/2010/main" val="28501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16F-3BDF-EB41-9F5E-0EB5DA5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launcher.config_atax.exe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4EEC6-CE7D-7146-816C-585C3ADFA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701" y="1825625"/>
            <a:ext cx="10430598" cy="4351338"/>
          </a:xfrm>
        </p:spPr>
      </p:pic>
    </p:spTree>
    <p:extLst>
      <p:ext uri="{BB962C8B-B14F-4D97-AF65-F5344CB8AC3E}">
        <p14:creationId xmlns:p14="http://schemas.microsoft.com/office/powerpoint/2010/main" val="12433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16F-3BDF-EB41-9F5E-0EB5DA5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launcher.config_atax.exe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4C664B-6CEA-174C-BE5D-7EC39D6CF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358" y="1825625"/>
            <a:ext cx="10115284" cy="4351338"/>
          </a:xfrm>
        </p:spPr>
      </p:pic>
    </p:spTree>
    <p:extLst>
      <p:ext uri="{BB962C8B-B14F-4D97-AF65-F5344CB8AC3E}">
        <p14:creationId xmlns:p14="http://schemas.microsoft.com/office/powerpoint/2010/main" val="21295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16F-3BDF-EB41-9F5E-0EB5DA5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launcher.config_atax.exe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B4994-8CB3-214F-9CE9-9F580299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59" y="1825625"/>
            <a:ext cx="9711681" cy="4351338"/>
          </a:xfrm>
        </p:spPr>
      </p:pic>
    </p:spTree>
    <p:extLst>
      <p:ext uri="{BB962C8B-B14F-4D97-AF65-F5344CB8AC3E}">
        <p14:creationId xmlns:p14="http://schemas.microsoft.com/office/powerpoint/2010/main" val="26428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16F-3BDF-EB41-9F5E-0EB5DA5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launcher.config_atax.exe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5EC59-BBD3-1846-AA15-C9D5C4D0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73" y="1825625"/>
            <a:ext cx="9081053" cy="4351338"/>
          </a:xfrm>
        </p:spPr>
      </p:pic>
    </p:spTree>
    <p:extLst>
      <p:ext uri="{BB962C8B-B14F-4D97-AF65-F5344CB8AC3E}">
        <p14:creationId xmlns:p14="http://schemas.microsoft.com/office/powerpoint/2010/main" val="381132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50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Traffic Characterization</vt:lpstr>
      <vt:lpstr>Launchar.config_NN-ispass </vt:lpstr>
      <vt:lpstr>Launchar.config_NN-ispass </vt:lpstr>
      <vt:lpstr>Launcher.config_random</vt:lpstr>
      <vt:lpstr>Launcher.config_random</vt:lpstr>
      <vt:lpstr>launcher.config_atax.exe</vt:lpstr>
      <vt:lpstr>launcher.config_atax.exe</vt:lpstr>
      <vt:lpstr>launcher.config_atax.exe</vt:lpstr>
      <vt:lpstr>launcher.config_atax.exe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Characterization</dc:title>
  <dc:creator>ben eslami</dc:creator>
  <cp:lastModifiedBy>ben eslami</cp:lastModifiedBy>
  <cp:revision>7</cp:revision>
  <dcterms:created xsi:type="dcterms:W3CDTF">2021-02-03T12:03:31Z</dcterms:created>
  <dcterms:modified xsi:type="dcterms:W3CDTF">2021-02-03T19:51:20Z</dcterms:modified>
</cp:coreProperties>
</file>