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03DC-3324-4731-AA9F-4B93DE66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8E993-9C35-404A-A389-722748D7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D512-9650-46EB-99D9-993B63DB6AB6}" type="datetimeFigureOut">
              <a:rPr lang="da-DK" smtClean="0"/>
              <a:t>09-11-2021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BBED5-3965-4E77-8C68-AB88627A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BCBB9-8AF9-4E0E-A4E3-567E1302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5D9-B074-465D-9FAF-CC40B918029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60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F5D95-BF72-45BB-B452-42113E43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7A12-5746-4CF1-80A3-274BBFAB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F4CD-BD14-4AD8-B2AD-1C1E02412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D512-9650-46EB-99D9-993B63DB6AB6}" type="datetimeFigureOut">
              <a:rPr lang="da-DK" smtClean="0"/>
              <a:t>09-11-2021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09AE-0AEB-411A-942A-B636AE641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7592-A87B-4C23-B89F-DBCB9ED87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15D9-B074-465D-9FAF-CC40B918029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25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50AFDF-8C68-4B4A-ACBC-E230E47B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Use Cases and Life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C0CD2-4A23-45F7-8E35-B09B2535F8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6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F9EFED-5811-456B-AD44-09C3D24A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5400"/>
              <a:t>Life Cycle of Data Analytics</a:t>
            </a:r>
            <a:endParaRPr lang="da-DK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B0E20-42E4-4476-AC72-480FA62E5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0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F569D9-04E9-41D9-A3CA-49D6F08E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 Cases – Social Media Analysis</a:t>
            </a:r>
            <a:endParaRPr lang="da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50A66-3422-42E5-8629-304D48743E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76BC41-4DD0-4B83-B88B-63D19EDC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 case – Recommendation System</a:t>
            </a:r>
            <a:endParaRPr lang="da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DC6AB-E3BB-4319-A317-FA9E14C72D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Use Cases and Life Cycle</vt:lpstr>
      <vt:lpstr>Life Cycle of Data Analytics</vt:lpstr>
      <vt:lpstr>Use Cases – Social Media Analysis</vt:lpstr>
      <vt:lpstr>Use case – Recommendation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 Cases and Life Cycle</dc:title>
  <dc:creator>Mundada, Monica (Cognizant)</dc:creator>
  <cp:lastModifiedBy>Mundada, Monica (Cognizant)</cp:lastModifiedBy>
  <cp:revision>1</cp:revision>
  <dcterms:created xsi:type="dcterms:W3CDTF">2021-11-09T11:53:00Z</dcterms:created>
  <dcterms:modified xsi:type="dcterms:W3CDTF">2021-11-09T11:53:00Z</dcterms:modified>
</cp:coreProperties>
</file>