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48. SPOTKANIE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Poznań, 25 marca 2015</a:t>
            </a:r>
          </a:p>
          <a:p>
            <a:r>
              <a:rPr lang="pl-PL" dirty="0" smtClean="0"/>
              <a:t>Concordia Design</a:t>
            </a:r>
            <a:endParaRPr lang="pl-PL" dirty="0"/>
          </a:p>
        </p:txBody>
      </p:sp>
      <p:pic>
        <p:nvPicPr>
          <p:cNvPr id="102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8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18:30 – 19:15</a:t>
            </a:r>
            <a:r>
              <a:rPr lang="pl-PL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Tajemnice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Generyków</a:t>
            </a:r>
            <a:endParaRPr lang="pl-PL" sz="2400" dirty="0" smtClean="0"/>
          </a:p>
          <a:p>
            <a:r>
              <a:rPr lang="pl-PL" sz="1800" b="1" dirty="0" smtClean="0"/>
              <a:t>Tomasz </a:t>
            </a:r>
            <a:r>
              <a:rPr lang="pl-PL" sz="1800" b="1" dirty="0"/>
              <a:t>Kujawa</a:t>
            </a:r>
            <a:r>
              <a:rPr lang="pl-PL" sz="1800" dirty="0"/>
              <a:t> - Programista .NET w GFT, aktualnie walczy po stronie front-endu i testów automatycznych. Entuzjasta zmian, wprowadzanie ulepszeń, </a:t>
            </a:r>
            <a:r>
              <a:rPr lang="pl-PL" sz="1800" dirty="0" err="1"/>
              <a:t>refaktoringu</a:t>
            </a:r>
            <a:r>
              <a:rPr lang="pl-PL" sz="1800" dirty="0"/>
              <a:t> i doskonalenia kodu. A także siebie. W przerwach od komputera trenuje aikido, biega, chodzi po górach i programuje</a:t>
            </a:r>
            <a:r>
              <a:rPr lang="pl-PL" sz="1800" dirty="0" smtClean="0"/>
              <a:t>.</a:t>
            </a:r>
          </a:p>
          <a:p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19:15 </a:t>
            </a:r>
            <a:r>
              <a:rPr lang="pl-PL" sz="140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pl-PL" sz="1400" smtClean="0">
                <a:solidFill>
                  <a:schemeClr val="bg1">
                    <a:lumMod val="50000"/>
                  </a:schemeClr>
                </a:solidFill>
              </a:rPr>
              <a:t>19</a:t>
            </a:r>
            <a:r>
              <a:rPr lang="pl-PL" sz="1400" smtClean="0">
                <a:solidFill>
                  <a:schemeClr val="bg1">
                    <a:lumMod val="50000"/>
                  </a:schemeClr>
                </a:solidFill>
              </a:rPr>
              <a:t>:30</a:t>
            </a:r>
            <a:r>
              <a:rPr lang="pl-PL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600" dirty="0" smtClean="0">
                <a:solidFill>
                  <a:schemeClr val="accent2">
                    <a:lumMod val="75000"/>
                  </a:schemeClr>
                </a:solidFill>
              </a:rPr>
              <a:t>Przerwa</a:t>
            </a:r>
            <a:endParaRPr lang="pl-PL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l-PL" sz="1800" dirty="0" smtClean="0"/>
              <a:t>Czyli coś dla ciała.</a:t>
            </a:r>
          </a:p>
          <a:p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19:30 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20:15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Aspect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Oriented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Programing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z użyciem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Dynamic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Proxy</a:t>
            </a:r>
            <a:endParaRPr lang="pl-PL" sz="2000" dirty="0"/>
          </a:p>
          <a:p>
            <a:r>
              <a:rPr lang="pl-PL" sz="1800" b="1" dirty="0"/>
              <a:t>Jan Polak</a:t>
            </a:r>
            <a:r>
              <a:rPr lang="pl-PL" sz="1800" dirty="0"/>
              <a:t> - Programista .NET w GFT, aktualnie pracuje po stronie </a:t>
            </a:r>
            <a:r>
              <a:rPr lang="pl-PL" sz="1800" dirty="0" err="1"/>
              <a:t>back</a:t>
            </a:r>
            <a:r>
              <a:rPr lang="pl-PL" sz="1800" dirty="0"/>
              <a:t>-endu i walczy z integracją </a:t>
            </a:r>
            <a:r>
              <a:rPr lang="pl-PL" sz="1800" dirty="0" err="1"/>
              <a:t>róznych</a:t>
            </a:r>
            <a:r>
              <a:rPr lang="pl-PL" sz="1800" dirty="0"/>
              <a:t> dziwnych systemów. Nawet w najbardziej banalnych wymaganiach znajdzie okazje na użycie ciekawych nowych technologii i uda mu się przekonać klienta, że są one niezbędne do osiągnięcia sukcesu</a:t>
            </a:r>
            <a:r>
              <a:rPr lang="pl-PL" sz="1800" dirty="0" smtClean="0"/>
              <a:t>.</a:t>
            </a:r>
          </a:p>
          <a:p>
            <a:r>
              <a:rPr lang="pl-PL" sz="1500" dirty="0" smtClean="0">
                <a:solidFill>
                  <a:schemeClr val="bg1">
                    <a:lumMod val="50000"/>
                  </a:schemeClr>
                </a:solidFill>
              </a:rPr>
              <a:t>20:15 </a:t>
            </a:r>
            <a:r>
              <a:rPr lang="pl-PL" sz="15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pl-PL" sz="15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600" dirty="0" smtClean="0">
                <a:solidFill>
                  <a:schemeClr val="accent2">
                    <a:lumMod val="75000"/>
                  </a:schemeClr>
                </a:solidFill>
              </a:rPr>
              <a:t>Networking</a:t>
            </a:r>
            <a:endParaRPr lang="pl-PL" sz="1800" dirty="0"/>
          </a:p>
        </p:txBody>
      </p:sp>
      <p:pic>
        <p:nvPicPr>
          <p:cNvPr id="8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76" y="758526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Tajemnice </a:t>
            </a:r>
            <a:r>
              <a:rPr lang="pl-PL" dirty="0" err="1" smtClean="0"/>
              <a:t>generyków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Tomasz Kujawa</a:t>
            </a:r>
            <a:endParaRPr lang="pl-PL" dirty="0"/>
          </a:p>
        </p:txBody>
      </p:sp>
      <p:pic>
        <p:nvPicPr>
          <p:cNvPr id="5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6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PRZERWA 19:15 – 19:30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Catering i spółka</a:t>
            </a:r>
            <a:endParaRPr lang="pl-PL" dirty="0"/>
          </a:p>
        </p:txBody>
      </p:sp>
      <p:pic>
        <p:nvPicPr>
          <p:cNvPr id="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2" name="pole tekstowe 11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3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696022" y="4960137"/>
            <a:ext cx="5533577" cy="1463040"/>
          </a:xfrm>
        </p:spPr>
        <p:txBody>
          <a:bodyPr>
            <a:noAutofit/>
          </a:bodyPr>
          <a:lstStyle/>
          <a:p>
            <a:r>
              <a:rPr lang="pl-PL" sz="3600" dirty="0" err="1" smtClean="0"/>
              <a:t>Aspect</a:t>
            </a:r>
            <a:r>
              <a:rPr lang="pl-PL" sz="3600" dirty="0" smtClean="0"/>
              <a:t> </a:t>
            </a:r>
            <a:r>
              <a:rPr lang="pl-PL" sz="3600" dirty="0" err="1" smtClean="0"/>
              <a:t>oriented</a:t>
            </a:r>
            <a:r>
              <a:rPr lang="pl-PL" sz="3600" dirty="0" smtClean="0"/>
              <a:t> </a:t>
            </a:r>
            <a:r>
              <a:rPr lang="pl-PL" sz="3600" dirty="0" err="1" smtClean="0"/>
              <a:t>programming</a:t>
            </a:r>
            <a:r>
              <a:rPr lang="pl-PL" sz="3600" dirty="0" smtClean="0"/>
              <a:t> z użyciem </a:t>
            </a:r>
            <a:r>
              <a:rPr lang="pl-PL" sz="3600" dirty="0" err="1" smtClean="0"/>
              <a:t>dynamic</a:t>
            </a:r>
            <a:r>
              <a:rPr lang="pl-PL" sz="3600" dirty="0" smtClean="0"/>
              <a:t> </a:t>
            </a:r>
            <a:r>
              <a:rPr lang="pl-PL" sz="3600" dirty="0" err="1" smtClean="0"/>
              <a:t>proxy</a:t>
            </a:r>
            <a:endParaRPr lang="pl-PL" sz="36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Jan Polak</a:t>
            </a:r>
            <a:endParaRPr lang="pl-PL" dirty="0"/>
          </a:p>
        </p:txBody>
      </p:sp>
      <p:pic>
        <p:nvPicPr>
          <p:cNvPr id="5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8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SURPRISE! Nagrody!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Ale nie za darmo…</a:t>
            </a:r>
            <a:endParaRPr lang="pl-PL" dirty="0"/>
          </a:p>
        </p:txBody>
      </p:sp>
      <p:pic>
        <p:nvPicPr>
          <p:cNvPr id="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a 16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8" name="pole tekstowe 7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" name="Obraz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3" name="pole tekstowe 12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7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Networking </a:t>
            </a:r>
            <a:r>
              <a:rPr lang="pl-PL" dirty="0" err="1" smtClean="0"/>
              <a:t>time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Zapraszamy do dyskusji!</a:t>
            </a:r>
            <a:endParaRPr lang="pl-PL" dirty="0"/>
          </a:p>
        </p:txBody>
      </p:sp>
      <p:pic>
        <p:nvPicPr>
          <p:cNvPr id="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2" name="pole tekstowe 11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1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244</TotalTime>
  <Words>195</Words>
  <Application>Microsoft Office PowerPoint</Application>
  <PresentationFormat>Panoramiczny</PresentationFormat>
  <Paragraphs>39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Integralny</vt:lpstr>
      <vt:lpstr>48. SPOTKANIE</vt:lpstr>
      <vt:lpstr>Agenda</vt:lpstr>
      <vt:lpstr>Tajemnice generyków</vt:lpstr>
      <vt:lpstr>PRZERWA 19:15 – 19:30</vt:lpstr>
      <vt:lpstr>Aspect oriented programming z użyciem dynamic proxy</vt:lpstr>
      <vt:lpstr>SURPRISE! Nagrody!</vt:lpstr>
      <vt:lpstr>Networking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48. SPOTKANIE POZNAŃSKIEJ GRUPY .NET</dc:title>
  <dc:creator>Bartosz Sokół</dc:creator>
  <cp:lastModifiedBy>Bartosz Sokół</cp:lastModifiedBy>
  <cp:revision>23</cp:revision>
  <dcterms:created xsi:type="dcterms:W3CDTF">2015-03-25T10:49:03Z</dcterms:created>
  <dcterms:modified xsi:type="dcterms:W3CDTF">2015-03-25T15:07:58Z</dcterms:modified>
</cp:coreProperties>
</file>