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3/25/2015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4000" dirty="0" smtClean="0"/>
              <a:t>48. SPOTKANIE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Poznań, 25 marca 2015</a:t>
            </a:r>
          </a:p>
          <a:p>
            <a:r>
              <a:rPr lang="pl-PL" dirty="0" smtClean="0"/>
              <a:t>Concordia Design</a:t>
            </a:r>
            <a:endParaRPr lang="pl-PL" dirty="0"/>
          </a:p>
        </p:txBody>
      </p:sp>
      <p:pic>
        <p:nvPicPr>
          <p:cNvPr id="1026" name="Picture 2" descr="Poznańska Grupa 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15159"/>
            <a:ext cx="2238823" cy="11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a 9"/>
          <p:cNvGrpSpPr/>
          <p:nvPr/>
        </p:nvGrpSpPr>
        <p:grpSpPr>
          <a:xfrm>
            <a:off x="6646018" y="493776"/>
            <a:ext cx="5175547" cy="1255660"/>
            <a:chOff x="6646018" y="493776"/>
            <a:chExt cx="5175547" cy="1255660"/>
          </a:xfrm>
        </p:grpSpPr>
        <p:sp>
          <p:nvSpPr>
            <p:cNvPr id="11" name="pole tekstowe 10"/>
            <p:cNvSpPr txBox="1"/>
            <p:nvPr/>
          </p:nvSpPr>
          <p:spPr>
            <a:xfrm>
              <a:off x="6646018" y="49377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facebook.com/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Obraz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22" y="541409"/>
              <a:ext cx="304843" cy="304843"/>
            </a:xfrm>
            <a:prstGeom prst="rect">
              <a:avLst/>
            </a:prstGeom>
          </p:spPr>
        </p:pic>
        <p:pic>
          <p:nvPicPr>
            <p:cNvPr id="13" name="Obraz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969205"/>
              <a:ext cx="304800" cy="304800"/>
            </a:xfrm>
            <a:prstGeom prst="rect">
              <a:avLst/>
            </a:prstGeom>
          </p:spPr>
        </p:pic>
        <p:pic>
          <p:nvPicPr>
            <p:cNvPr id="14" name="Obraz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1443697"/>
              <a:ext cx="304800" cy="304800"/>
            </a:xfrm>
            <a:prstGeom prst="rect">
              <a:avLst/>
            </a:prstGeom>
          </p:spPr>
        </p:pic>
        <p:sp>
          <p:nvSpPr>
            <p:cNvPr id="15" name="pole tekstowe 14"/>
            <p:cNvSpPr txBox="1"/>
            <p:nvPr/>
          </p:nvSpPr>
          <p:spPr>
            <a:xfrm>
              <a:off x="6646018" y="897734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github.com/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" name="pole tekstowe 15"/>
            <p:cNvSpPr txBox="1"/>
            <p:nvPr/>
          </p:nvSpPr>
          <p:spPr>
            <a:xfrm>
              <a:off x="6646018" y="134932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@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68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1400" dirty="0" smtClean="0">
                <a:solidFill>
                  <a:schemeClr val="bg1">
                    <a:lumMod val="50000"/>
                  </a:schemeClr>
                </a:solidFill>
              </a:rPr>
              <a:t>18:30 – 19:15</a:t>
            </a:r>
            <a:r>
              <a:rPr lang="pl-PL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l-PL" sz="2800" dirty="0" smtClean="0">
                <a:solidFill>
                  <a:schemeClr val="accent2">
                    <a:lumMod val="75000"/>
                  </a:schemeClr>
                </a:solidFill>
              </a:rPr>
              <a:t>Tajemnice </a:t>
            </a:r>
            <a:r>
              <a:rPr lang="pl-PL" sz="2800" dirty="0" err="1" smtClean="0">
                <a:solidFill>
                  <a:schemeClr val="accent2">
                    <a:lumMod val="75000"/>
                  </a:schemeClr>
                </a:solidFill>
              </a:rPr>
              <a:t>Generyków</a:t>
            </a:r>
            <a:endParaRPr lang="pl-PL" sz="2400" dirty="0" smtClean="0"/>
          </a:p>
          <a:p>
            <a:r>
              <a:rPr lang="pl-PL" sz="1800" b="1" dirty="0" smtClean="0"/>
              <a:t>Tomasz </a:t>
            </a:r>
            <a:r>
              <a:rPr lang="pl-PL" sz="1800" b="1" dirty="0"/>
              <a:t>Kujawa</a:t>
            </a:r>
            <a:r>
              <a:rPr lang="pl-PL" sz="1800" dirty="0"/>
              <a:t> - Programista .NET w GFT, aktualnie walczy po stronie front-endu i testów automatycznych. Entuzjasta zmian, wprowadzanie ulepszeń, </a:t>
            </a:r>
            <a:r>
              <a:rPr lang="pl-PL" sz="1800" dirty="0" err="1"/>
              <a:t>refaktoringu</a:t>
            </a:r>
            <a:r>
              <a:rPr lang="pl-PL" sz="1800" dirty="0"/>
              <a:t> i doskonalenia kodu. A także siebie. W przerwach od komputera trenuje aikido, biega, chodzi po górach i programuje</a:t>
            </a:r>
            <a:r>
              <a:rPr lang="pl-PL" sz="1800" dirty="0" smtClean="0"/>
              <a:t>.</a:t>
            </a:r>
          </a:p>
          <a:p>
            <a:r>
              <a:rPr lang="pl-PL" sz="1400" dirty="0" smtClean="0">
                <a:solidFill>
                  <a:schemeClr val="bg1">
                    <a:lumMod val="50000"/>
                  </a:schemeClr>
                </a:solidFill>
              </a:rPr>
              <a:t>19:15 – 20:30</a:t>
            </a:r>
            <a:r>
              <a:rPr lang="pl-PL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l-PL" sz="2600" dirty="0" smtClean="0">
                <a:solidFill>
                  <a:schemeClr val="accent2">
                    <a:lumMod val="75000"/>
                  </a:schemeClr>
                </a:solidFill>
              </a:rPr>
              <a:t>Przerwa</a:t>
            </a:r>
            <a:endParaRPr lang="pl-PL" sz="18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l-PL" sz="1800" dirty="0" smtClean="0"/>
              <a:t>Czyli coś dla ciała.</a:t>
            </a:r>
          </a:p>
          <a:p>
            <a:r>
              <a:rPr lang="pl-PL" sz="1400" dirty="0" smtClean="0">
                <a:solidFill>
                  <a:schemeClr val="bg1">
                    <a:lumMod val="50000"/>
                  </a:schemeClr>
                </a:solidFill>
              </a:rPr>
              <a:t>19:30 </a:t>
            </a:r>
            <a:r>
              <a:rPr lang="pl-PL" sz="1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pl-PL" sz="1400" dirty="0" smtClean="0">
                <a:solidFill>
                  <a:schemeClr val="bg1">
                    <a:lumMod val="50000"/>
                  </a:schemeClr>
                </a:solidFill>
              </a:rPr>
              <a:t>20:15 </a:t>
            </a:r>
            <a:r>
              <a:rPr lang="pl-PL" sz="2800" dirty="0" err="1" smtClean="0">
                <a:solidFill>
                  <a:schemeClr val="accent2">
                    <a:lumMod val="75000"/>
                  </a:schemeClr>
                </a:solidFill>
              </a:rPr>
              <a:t>Aspect</a:t>
            </a:r>
            <a:r>
              <a:rPr lang="pl-PL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l-PL" sz="2800" dirty="0" err="1" smtClean="0">
                <a:solidFill>
                  <a:schemeClr val="accent2">
                    <a:lumMod val="75000"/>
                  </a:schemeClr>
                </a:solidFill>
              </a:rPr>
              <a:t>Oriented</a:t>
            </a:r>
            <a:r>
              <a:rPr lang="pl-PL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l-PL" sz="2800" dirty="0" err="1" smtClean="0">
                <a:solidFill>
                  <a:schemeClr val="accent2">
                    <a:lumMod val="75000"/>
                  </a:schemeClr>
                </a:solidFill>
              </a:rPr>
              <a:t>Programing</a:t>
            </a:r>
            <a:r>
              <a:rPr lang="pl-PL" sz="2800" dirty="0" smtClean="0">
                <a:solidFill>
                  <a:schemeClr val="accent2">
                    <a:lumMod val="75000"/>
                  </a:schemeClr>
                </a:solidFill>
              </a:rPr>
              <a:t> z użyciem </a:t>
            </a:r>
            <a:r>
              <a:rPr lang="pl-PL" sz="2800" dirty="0" err="1" smtClean="0">
                <a:solidFill>
                  <a:schemeClr val="accent2">
                    <a:lumMod val="75000"/>
                  </a:schemeClr>
                </a:solidFill>
              </a:rPr>
              <a:t>Dynamic</a:t>
            </a:r>
            <a:r>
              <a:rPr lang="pl-PL" sz="2800" dirty="0" smtClean="0">
                <a:solidFill>
                  <a:schemeClr val="accent2">
                    <a:lumMod val="75000"/>
                  </a:schemeClr>
                </a:solidFill>
              </a:rPr>
              <a:t> Proxy</a:t>
            </a:r>
            <a:endParaRPr lang="pl-PL" sz="2000" dirty="0"/>
          </a:p>
          <a:p>
            <a:r>
              <a:rPr lang="pl-PL" sz="1800" b="1" dirty="0"/>
              <a:t>Jan Polak</a:t>
            </a:r>
            <a:r>
              <a:rPr lang="pl-PL" sz="1800" dirty="0"/>
              <a:t> - Programista .NET w GFT, aktualnie pracuje po stronie </a:t>
            </a:r>
            <a:r>
              <a:rPr lang="pl-PL" sz="1800" dirty="0" err="1"/>
              <a:t>back</a:t>
            </a:r>
            <a:r>
              <a:rPr lang="pl-PL" sz="1800" dirty="0"/>
              <a:t>-endu i walczy z integracją </a:t>
            </a:r>
            <a:r>
              <a:rPr lang="pl-PL" sz="1800" dirty="0" err="1"/>
              <a:t>róznych</a:t>
            </a:r>
            <a:r>
              <a:rPr lang="pl-PL" sz="1800" dirty="0"/>
              <a:t> dziwnych systemów. Nawet w najbardziej banalnych wymaganiach znajdzie okazje na użycie ciekawych nowych technologii i uda mu się przekonać klienta, że są one niezbędne do osiągnięcia sukcesu</a:t>
            </a:r>
            <a:r>
              <a:rPr lang="pl-PL" sz="1800" dirty="0" smtClean="0"/>
              <a:t>.</a:t>
            </a:r>
          </a:p>
          <a:p>
            <a:r>
              <a:rPr lang="pl-PL" sz="1500" dirty="0" smtClean="0">
                <a:solidFill>
                  <a:schemeClr val="bg1">
                    <a:lumMod val="50000"/>
                  </a:schemeClr>
                </a:solidFill>
              </a:rPr>
              <a:t>20:15 </a:t>
            </a:r>
            <a:r>
              <a:rPr lang="pl-PL" sz="15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pl-PL" sz="150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r>
              <a:rPr lang="pl-PL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l-PL" sz="2600" dirty="0" smtClean="0">
                <a:solidFill>
                  <a:schemeClr val="accent2">
                    <a:lumMod val="75000"/>
                  </a:schemeClr>
                </a:solidFill>
              </a:rPr>
              <a:t>Networking</a:t>
            </a:r>
            <a:endParaRPr lang="pl-PL" sz="1800" dirty="0"/>
          </a:p>
        </p:txBody>
      </p:sp>
      <p:pic>
        <p:nvPicPr>
          <p:cNvPr id="8" name="Picture 2" descr="Poznańska Grupa 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376" y="758526"/>
            <a:ext cx="2238823" cy="11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73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Tajemnice </a:t>
            </a:r>
            <a:r>
              <a:rPr lang="pl-PL" dirty="0" err="1" smtClean="0"/>
              <a:t>generyków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Tomasz Kujawa</a:t>
            </a:r>
            <a:endParaRPr lang="pl-PL" dirty="0"/>
          </a:p>
        </p:txBody>
      </p:sp>
      <p:pic>
        <p:nvPicPr>
          <p:cNvPr id="5" name="Picture 2" descr="Poznańska Grupa 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15159"/>
            <a:ext cx="2238823" cy="11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a 9"/>
          <p:cNvGrpSpPr/>
          <p:nvPr/>
        </p:nvGrpSpPr>
        <p:grpSpPr>
          <a:xfrm>
            <a:off x="6646018" y="493776"/>
            <a:ext cx="5175547" cy="1255660"/>
            <a:chOff x="6646018" y="493776"/>
            <a:chExt cx="5175547" cy="1255660"/>
          </a:xfrm>
        </p:grpSpPr>
        <p:sp>
          <p:nvSpPr>
            <p:cNvPr id="11" name="pole tekstowe 10"/>
            <p:cNvSpPr txBox="1"/>
            <p:nvPr/>
          </p:nvSpPr>
          <p:spPr>
            <a:xfrm>
              <a:off x="6646018" y="49377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facebook.com/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Obraz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22" y="541409"/>
              <a:ext cx="304843" cy="304843"/>
            </a:xfrm>
            <a:prstGeom prst="rect">
              <a:avLst/>
            </a:prstGeom>
          </p:spPr>
        </p:pic>
        <p:pic>
          <p:nvPicPr>
            <p:cNvPr id="13" name="Obraz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969205"/>
              <a:ext cx="304800" cy="304800"/>
            </a:xfrm>
            <a:prstGeom prst="rect">
              <a:avLst/>
            </a:prstGeom>
          </p:spPr>
        </p:pic>
        <p:pic>
          <p:nvPicPr>
            <p:cNvPr id="14" name="Obraz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1443697"/>
              <a:ext cx="304800" cy="304800"/>
            </a:xfrm>
            <a:prstGeom prst="rect">
              <a:avLst/>
            </a:prstGeom>
          </p:spPr>
        </p:pic>
        <p:sp>
          <p:nvSpPr>
            <p:cNvPr id="15" name="pole tekstowe 14"/>
            <p:cNvSpPr txBox="1"/>
            <p:nvPr/>
          </p:nvSpPr>
          <p:spPr>
            <a:xfrm>
              <a:off x="6646018" y="897734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github.com/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" name="pole tekstowe 15"/>
            <p:cNvSpPr txBox="1"/>
            <p:nvPr/>
          </p:nvSpPr>
          <p:spPr>
            <a:xfrm>
              <a:off x="6646018" y="134932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@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56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PRZERWA 19:15 – 19:30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Catering i spółka</a:t>
            </a:r>
            <a:endParaRPr lang="pl-PL" dirty="0"/>
          </a:p>
        </p:txBody>
      </p:sp>
      <p:pic>
        <p:nvPicPr>
          <p:cNvPr id="6" name="Picture 2" descr="Poznańska Grupa 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15159"/>
            <a:ext cx="2238823" cy="11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a 10"/>
          <p:cNvGrpSpPr/>
          <p:nvPr/>
        </p:nvGrpSpPr>
        <p:grpSpPr>
          <a:xfrm>
            <a:off x="6646018" y="493776"/>
            <a:ext cx="5175547" cy="1255660"/>
            <a:chOff x="6646018" y="493776"/>
            <a:chExt cx="5175547" cy="1255660"/>
          </a:xfrm>
        </p:grpSpPr>
        <p:sp>
          <p:nvSpPr>
            <p:cNvPr id="12" name="pole tekstowe 11"/>
            <p:cNvSpPr txBox="1"/>
            <p:nvPr/>
          </p:nvSpPr>
          <p:spPr>
            <a:xfrm>
              <a:off x="6646018" y="49377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facebook.com/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3" name="Obraz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22" y="541409"/>
              <a:ext cx="304843" cy="304843"/>
            </a:xfrm>
            <a:prstGeom prst="rect">
              <a:avLst/>
            </a:prstGeom>
          </p:spPr>
        </p:pic>
        <p:pic>
          <p:nvPicPr>
            <p:cNvPr id="14" name="Obraz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969205"/>
              <a:ext cx="304800" cy="304800"/>
            </a:xfrm>
            <a:prstGeom prst="rect">
              <a:avLst/>
            </a:prstGeom>
          </p:spPr>
        </p:pic>
        <p:pic>
          <p:nvPicPr>
            <p:cNvPr id="15" name="Obraz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1443697"/>
              <a:ext cx="304800" cy="304800"/>
            </a:xfrm>
            <a:prstGeom prst="rect">
              <a:avLst/>
            </a:prstGeom>
          </p:spPr>
        </p:pic>
        <p:sp>
          <p:nvSpPr>
            <p:cNvPr id="16" name="pole tekstowe 15"/>
            <p:cNvSpPr txBox="1"/>
            <p:nvPr/>
          </p:nvSpPr>
          <p:spPr>
            <a:xfrm>
              <a:off x="6646018" y="897734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github.com/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pole tekstowe 16"/>
            <p:cNvSpPr txBox="1"/>
            <p:nvPr/>
          </p:nvSpPr>
          <p:spPr>
            <a:xfrm>
              <a:off x="6646018" y="134932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@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23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696022" y="4960137"/>
            <a:ext cx="5533577" cy="1463040"/>
          </a:xfrm>
        </p:spPr>
        <p:txBody>
          <a:bodyPr>
            <a:noAutofit/>
          </a:bodyPr>
          <a:lstStyle/>
          <a:p>
            <a:r>
              <a:rPr lang="pl-PL" sz="3600" dirty="0" err="1" smtClean="0"/>
              <a:t>Aspect</a:t>
            </a:r>
            <a:r>
              <a:rPr lang="pl-PL" sz="3600" dirty="0" smtClean="0"/>
              <a:t> </a:t>
            </a:r>
            <a:r>
              <a:rPr lang="pl-PL" sz="3600" dirty="0" err="1" smtClean="0"/>
              <a:t>oriented</a:t>
            </a:r>
            <a:r>
              <a:rPr lang="pl-PL" sz="3600" dirty="0" smtClean="0"/>
              <a:t> </a:t>
            </a:r>
            <a:r>
              <a:rPr lang="pl-PL" sz="3600" dirty="0" err="1" smtClean="0"/>
              <a:t>programming</a:t>
            </a:r>
            <a:r>
              <a:rPr lang="pl-PL" sz="3600" dirty="0" smtClean="0"/>
              <a:t> z użyciem </a:t>
            </a:r>
            <a:r>
              <a:rPr lang="pl-PL" sz="3600" dirty="0" err="1" smtClean="0"/>
              <a:t>dynamic</a:t>
            </a:r>
            <a:r>
              <a:rPr lang="pl-PL" sz="3600" dirty="0" smtClean="0"/>
              <a:t> </a:t>
            </a:r>
            <a:r>
              <a:rPr lang="pl-PL" sz="3600" dirty="0" err="1" smtClean="0"/>
              <a:t>proxy</a:t>
            </a:r>
            <a:endParaRPr lang="pl-PL" sz="360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Jan Polak</a:t>
            </a:r>
            <a:endParaRPr lang="pl-PL" dirty="0"/>
          </a:p>
        </p:txBody>
      </p:sp>
      <p:pic>
        <p:nvPicPr>
          <p:cNvPr id="5" name="Picture 2" descr="Poznańska Grupa 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15159"/>
            <a:ext cx="2238823" cy="11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a 9"/>
          <p:cNvGrpSpPr/>
          <p:nvPr/>
        </p:nvGrpSpPr>
        <p:grpSpPr>
          <a:xfrm>
            <a:off x="6646018" y="493776"/>
            <a:ext cx="5175547" cy="1255660"/>
            <a:chOff x="6646018" y="493776"/>
            <a:chExt cx="5175547" cy="1255660"/>
          </a:xfrm>
        </p:grpSpPr>
        <p:sp>
          <p:nvSpPr>
            <p:cNvPr id="11" name="pole tekstowe 10"/>
            <p:cNvSpPr txBox="1"/>
            <p:nvPr/>
          </p:nvSpPr>
          <p:spPr>
            <a:xfrm>
              <a:off x="6646018" y="49377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facebook.com/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Obraz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22" y="541409"/>
              <a:ext cx="304843" cy="304843"/>
            </a:xfrm>
            <a:prstGeom prst="rect">
              <a:avLst/>
            </a:prstGeom>
          </p:spPr>
        </p:pic>
        <p:pic>
          <p:nvPicPr>
            <p:cNvPr id="13" name="Obraz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969205"/>
              <a:ext cx="304800" cy="304800"/>
            </a:xfrm>
            <a:prstGeom prst="rect">
              <a:avLst/>
            </a:prstGeom>
          </p:spPr>
        </p:pic>
        <p:pic>
          <p:nvPicPr>
            <p:cNvPr id="14" name="Obraz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1443697"/>
              <a:ext cx="304800" cy="304800"/>
            </a:xfrm>
            <a:prstGeom prst="rect">
              <a:avLst/>
            </a:prstGeom>
          </p:spPr>
        </p:pic>
        <p:sp>
          <p:nvSpPr>
            <p:cNvPr id="15" name="pole tekstowe 14"/>
            <p:cNvSpPr txBox="1"/>
            <p:nvPr/>
          </p:nvSpPr>
          <p:spPr>
            <a:xfrm>
              <a:off x="6646018" y="897734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github.com/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" name="pole tekstowe 15"/>
            <p:cNvSpPr txBox="1"/>
            <p:nvPr/>
          </p:nvSpPr>
          <p:spPr>
            <a:xfrm>
              <a:off x="6646018" y="134932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@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81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SURPRISE! Nagrody!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Ale nie za darmo…</a:t>
            </a:r>
            <a:endParaRPr lang="pl-PL" dirty="0"/>
          </a:p>
        </p:txBody>
      </p:sp>
      <p:pic>
        <p:nvPicPr>
          <p:cNvPr id="6" name="Picture 2" descr="Poznańska Grupa 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15159"/>
            <a:ext cx="2238823" cy="11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a 16"/>
          <p:cNvGrpSpPr/>
          <p:nvPr/>
        </p:nvGrpSpPr>
        <p:grpSpPr>
          <a:xfrm>
            <a:off x="6646018" y="493776"/>
            <a:ext cx="5175547" cy="1255660"/>
            <a:chOff x="6646018" y="493776"/>
            <a:chExt cx="5175547" cy="1255660"/>
          </a:xfrm>
        </p:grpSpPr>
        <p:sp>
          <p:nvSpPr>
            <p:cNvPr id="8" name="pole tekstowe 7"/>
            <p:cNvSpPr txBox="1"/>
            <p:nvPr/>
          </p:nvSpPr>
          <p:spPr>
            <a:xfrm>
              <a:off x="6646018" y="49377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facebook.com/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2" name="Obraz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22" y="541409"/>
              <a:ext cx="304843" cy="304843"/>
            </a:xfrm>
            <a:prstGeom prst="rect">
              <a:avLst/>
            </a:prstGeom>
          </p:spPr>
        </p:pic>
        <p:pic>
          <p:nvPicPr>
            <p:cNvPr id="3" name="Obraz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969205"/>
              <a:ext cx="304800" cy="304800"/>
            </a:xfrm>
            <a:prstGeom prst="rect">
              <a:avLst/>
            </a:prstGeom>
          </p:spPr>
        </p:pic>
        <p:pic>
          <p:nvPicPr>
            <p:cNvPr id="12" name="Obraz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1443697"/>
              <a:ext cx="304800" cy="304800"/>
            </a:xfrm>
            <a:prstGeom prst="rect">
              <a:avLst/>
            </a:prstGeom>
          </p:spPr>
        </p:pic>
        <p:sp>
          <p:nvSpPr>
            <p:cNvPr id="13" name="pole tekstowe 12"/>
            <p:cNvSpPr txBox="1"/>
            <p:nvPr/>
          </p:nvSpPr>
          <p:spPr>
            <a:xfrm>
              <a:off x="6646018" y="897734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github.com/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" name="pole tekstowe 14"/>
            <p:cNvSpPr txBox="1"/>
            <p:nvPr/>
          </p:nvSpPr>
          <p:spPr>
            <a:xfrm>
              <a:off x="6646018" y="134932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@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7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Networking </a:t>
            </a:r>
            <a:r>
              <a:rPr lang="pl-PL" dirty="0" err="1" smtClean="0"/>
              <a:t>time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Zapraszamy do dyskusji!</a:t>
            </a:r>
            <a:endParaRPr lang="pl-PL" dirty="0"/>
          </a:p>
        </p:txBody>
      </p:sp>
      <p:pic>
        <p:nvPicPr>
          <p:cNvPr id="6" name="Picture 2" descr="Poznańska Grupa 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15159"/>
            <a:ext cx="2238823" cy="11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a 10"/>
          <p:cNvGrpSpPr/>
          <p:nvPr/>
        </p:nvGrpSpPr>
        <p:grpSpPr>
          <a:xfrm>
            <a:off x="6646018" y="493776"/>
            <a:ext cx="5175547" cy="1255660"/>
            <a:chOff x="6646018" y="493776"/>
            <a:chExt cx="5175547" cy="1255660"/>
          </a:xfrm>
        </p:grpSpPr>
        <p:sp>
          <p:nvSpPr>
            <p:cNvPr id="12" name="pole tekstowe 11"/>
            <p:cNvSpPr txBox="1"/>
            <p:nvPr/>
          </p:nvSpPr>
          <p:spPr>
            <a:xfrm>
              <a:off x="6646018" y="49377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facebook.com/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3" name="Obraz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22" y="541409"/>
              <a:ext cx="304843" cy="304843"/>
            </a:xfrm>
            <a:prstGeom prst="rect">
              <a:avLst/>
            </a:prstGeom>
          </p:spPr>
        </p:pic>
        <p:pic>
          <p:nvPicPr>
            <p:cNvPr id="14" name="Obraz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969205"/>
              <a:ext cx="304800" cy="304800"/>
            </a:xfrm>
            <a:prstGeom prst="rect">
              <a:avLst/>
            </a:prstGeom>
          </p:spPr>
        </p:pic>
        <p:pic>
          <p:nvPicPr>
            <p:cNvPr id="15" name="Obraz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1443697"/>
              <a:ext cx="304800" cy="304800"/>
            </a:xfrm>
            <a:prstGeom prst="rect">
              <a:avLst/>
            </a:prstGeom>
          </p:spPr>
        </p:pic>
        <p:sp>
          <p:nvSpPr>
            <p:cNvPr id="16" name="pole tekstowe 15"/>
            <p:cNvSpPr txBox="1"/>
            <p:nvPr/>
          </p:nvSpPr>
          <p:spPr>
            <a:xfrm>
              <a:off x="6646018" y="897734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github.com/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pole tekstowe 16"/>
            <p:cNvSpPr txBox="1"/>
            <p:nvPr/>
          </p:nvSpPr>
          <p:spPr>
            <a:xfrm>
              <a:off x="6646018" y="134932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</a:rPr>
                <a:t>@</a:t>
              </a:r>
              <a:r>
                <a:rPr lang="pl-PL" sz="2000" dirty="0" err="1" smtClean="0">
                  <a:solidFill>
                    <a:schemeClr val="bg1"/>
                  </a:solidFill>
                </a:rPr>
                <a:t>pgdotnet</a:t>
              </a:r>
              <a:endParaRPr lang="pl-PL" sz="20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51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ny">
  <a:themeElements>
    <a:clrScheme name="Aerodynamiczny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244</TotalTime>
  <Words>195</Words>
  <Application>Microsoft Office PowerPoint</Application>
  <PresentationFormat>Panoramiczny</PresentationFormat>
  <Paragraphs>39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Tw Cen MT</vt:lpstr>
      <vt:lpstr>Tw Cen MT Condensed</vt:lpstr>
      <vt:lpstr>Wingdings 3</vt:lpstr>
      <vt:lpstr>Integralny</vt:lpstr>
      <vt:lpstr>48. SPOTKANIE</vt:lpstr>
      <vt:lpstr>Agenda</vt:lpstr>
      <vt:lpstr>Tajemnice generyków</vt:lpstr>
      <vt:lpstr>PRZERWA 19:15 – 19:30</vt:lpstr>
      <vt:lpstr>Aspect oriented programming z użyciem dynamic proxy</vt:lpstr>
      <vt:lpstr>SURPRISE! Nagrody!</vt:lpstr>
      <vt:lpstr>Networking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48. SPOTKANIE POZNAŃSKIEJ GRUPY .NET</dc:title>
  <dc:creator>Bartosz Sokół</dc:creator>
  <cp:lastModifiedBy>Bartosz Sokół</cp:lastModifiedBy>
  <cp:revision>22</cp:revision>
  <dcterms:created xsi:type="dcterms:W3CDTF">2015-03-25T10:49:03Z</dcterms:created>
  <dcterms:modified xsi:type="dcterms:W3CDTF">2015-03-25T14:53:24Z</dcterms:modified>
</cp:coreProperties>
</file>