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79" r:id="rId3"/>
    <p:sldId id="278" r:id="rId4"/>
    <p:sldId id="277" r:id="rId5"/>
    <p:sldId id="271" r:id="rId6"/>
    <p:sldId id="276" r:id="rId7"/>
    <p:sldId id="275" r:id="rId8"/>
    <p:sldId id="274" r:id="rId9"/>
    <p:sldId id="265" r:id="rId10"/>
  </p:sldIdLst>
  <p:sldSz cx="18288000" cy="10287000"/>
  <p:notesSz cx="6858000" cy="9144000"/>
  <p:defaultTextStyle>
    <a:defPPr>
      <a:defRPr lang="en-US"/>
    </a:defPPr>
    <a:lvl1pPr marL="0" algn="l" defTabSz="457192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1pPr>
    <a:lvl2pPr marL="457192" algn="l" defTabSz="457192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2pPr>
    <a:lvl3pPr marL="914388" algn="l" defTabSz="457192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3pPr>
    <a:lvl4pPr marL="1371581" algn="l" defTabSz="457192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4pPr>
    <a:lvl5pPr marL="1828777" algn="l" defTabSz="457192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5pPr>
    <a:lvl6pPr marL="2285969" algn="l" defTabSz="457192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6pPr>
    <a:lvl7pPr marL="2743161" algn="l" defTabSz="457192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7pPr>
    <a:lvl8pPr marL="3200357" algn="l" defTabSz="457192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8pPr>
    <a:lvl9pPr marL="3657549" algn="l" defTabSz="457192" rtl="0" eaLnBrk="1" latinLnBrk="0" hangingPunct="1">
      <a:defRPr sz="18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FFF2CC"/>
    <a:srgbClr val="D4E4F4"/>
    <a:srgbClr val="FFCCCC"/>
    <a:srgbClr val="A27B00"/>
    <a:srgbClr val="B48900"/>
    <a:srgbClr val="9A7500"/>
    <a:srgbClr val="FCE5AA"/>
    <a:srgbClr val="E1ECF7"/>
    <a:srgbClr val="FFF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100" d="100"/>
          <a:sy n="100" d="100"/>
        </p:scale>
        <p:origin x="-1866" y="-2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9" y="1683546"/>
            <a:ext cx="13716003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5999" y="5403058"/>
            <a:ext cx="13716003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EB6C-F23B-4C0C-BAB8-D350B376B691}" type="datetimeFigureOut">
              <a:rPr lang="es-ES" smtClean="0"/>
              <a:t>24/06/2025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78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EB6C-F23B-4C0C-BAB8-D350B376B691}" type="datetimeFigureOut">
              <a:rPr lang="es-ES" smtClean="0"/>
              <a:t>24/06/2025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86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2" y="547690"/>
            <a:ext cx="3943350" cy="871775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3" y="547690"/>
            <a:ext cx="11601448" cy="871775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EB6C-F23B-4C0C-BAB8-D350B376B691}" type="datetimeFigureOut">
              <a:rPr lang="es-ES" smtClean="0"/>
              <a:t>24/06/2025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92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EB6C-F23B-4C0C-BAB8-D350B376B691}" type="datetimeFigureOut">
              <a:rPr lang="es-ES" smtClean="0"/>
              <a:t>24/06/2025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10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7" y="2564610"/>
            <a:ext cx="15773399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7" y="6884197"/>
            <a:ext cx="15773399" cy="2250280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EB6C-F23B-4C0C-BAB8-D350B376B691}" type="datetimeFigureOut">
              <a:rPr lang="es-ES" smtClean="0"/>
              <a:t>24/06/2025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53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3" y="2738440"/>
            <a:ext cx="7772399" cy="65270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3" y="2738440"/>
            <a:ext cx="7772399" cy="65270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EB6C-F23B-4C0C-BAB8-D350B376B691}" type="datetimeFigureOut">
              <a:rPr lang="es-ES" smtClean="0"/>
              <a:t>24/06/2025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04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47690"/>
            <a:ext cx="15773399" cy="198834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5" y="2521746"/>
            <a:ext cx="7736681" cy="123586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5" y="3757613"/>
            <a:ext cx="7736681" cy="55268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2521746"/>
            <a:ext cx="7774781" cy="123586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3757613"/>
            <a:ext cx="7774781" cy="55268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EB6C-F23B-4C0C-BAB8-D350B376B691}" type="datetimeFigureOut">
              <a:rPr lang="es-ES" smtClean="0"/>
              <a:t>24/06/2025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20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EB6C-F23B-4C0C-BAB8-D350B376B691}" type="datetimeFigureOut">
              <a:rPr lang="es-ES" smtClean="0"/>
              <a:t>24/06/2025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775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EB6C-F23B-4C0C-BAB8-D350B376B691}" type="datetimeFigureOut">
              <a:rPr lang="es-ES" smtClean="0"/>
              <a:t>24/06/2025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62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5" y="685801"/>
            <a:ext cx="589835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1" y="1481139"/>
            <a:ext cx="9258301" cy="7310437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5" y="3086100"/>
            <a:ext cx="5898357" cy="5717383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EB6C-F23B-4C0C-BAB8-D350B376B691}" type="datetimeFigureOut">
              <a:rPr lang="es-ES" smtClean="0"/>
              <a:t>24/06/2025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04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5" y="685801"/>
            <a:ext cx="589835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1" y="1481139"/>
            <a:ext cx="9258301" cy="7310437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5" y="3086100"/>
            <a:ext cx="5898357" cy="5717383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EB6C-F23B-4C0C-BAB8-D350B376B691}" type="datetimeFigureOut">
              <a:rPr lang="es-ES" smtClean="0"/>
              <a:t>24/06/2025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7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1" y="547690"/>
            <a:ext cx="15773399" cy="1988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1" y="2738440"/>
            <a:ext cx="15773399" cy="652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3" y="9534527"/>
            <a:ext cx="4114799" cy="5476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6EB6C-F23B-4C0C-BAB8-D350B376B691}" type="datetimeFigureOut">
              <a:rPr lang="es-ES" smtClean="0"/>
              <a:t>24/06/2025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7"/>
            <a:ext cx="6172201" cy="5476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3" y="9534527"/>
            <a:ext cx="4114799" cy="5476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BD7D4-03BF-4571-86F3-93D5F1356E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44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1">
                <a:lumMod val="95000"/>
              </a:schemeClr>
            </a:gs>
            <a:gs pos="77000">
              <a:schemeClr val="bg1">
                <a:lumMod val="95000"/>
              </a:schemeClr>
            </a:gs>
            <a:gs pos="53000">
              <a:schemeClr val="bg1">
                <a:lumMod val="95000"/>
              </a:schemeClr>
            </a:gs>
            <a:gs pos="0">
              <a:srgbClr val="FFF4D5"/>
            </a:gs>
            <a:gs pos="100000">
              <a:srgbClr val="D4E4F4"/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52BB3-6277-7B0F-3710-4B5BFEEB9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65ED920-A525-B58F-DC55-082C08D24D87}"/>
              </a:ext>
            </a:extLst>
          </p:cNvPr>
          <p:cNvSpPr/>
          <p:nvPr/>
        </p:nvSpPr>
        <p:spPr>
          <a:xfrm>
            <a:off x="4533900" y="1226353"/>
            <a:ext cx="10287000" cy="8336023"/>
          </a:xfrm>
          <a:prstGeom prst="roundRect">
            <a:avLst>
              <a:gd name="adj" fmla="val 1246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C4B38A0-4326-D4B0-D114-D1177732DC74}"/>
              </a:ext>
            </a:extLst>
          </p:cNvPr>
          <p:cNvSpPr/>
          <p:nvPr/>
        </p:nvSpPr>
        <p:spPr>
          <a:xfrm>
            <a:off x="1340252" y="1226354"/>
            <a:ext cx="4097438" cy="4097438"/>
          </a:xfrm>
          <a:prstGeom prst="ellipse">
            <a:avLst/>
          </a:prstGeom>
          <a:gradFill flip="none" rotWithShape="1">
            <a:gsLst>
              <a:gs pos="0">
                <a:srgbClr val="9A7500">
                  <a:alpha val="75000"/>
                </a:srgbClr>
              </a:gs>
              <a:gs pos="100000">
                <a:schemeClr val="bg1">
                  <a:lumMod val="95000"/>
                </a:schemeClr>
              </a:gs>
              <a:gs pos="33000">
                <a:schemeClr val="accent4">
                  <a:lumMod val="40000"/>
                  <a:lumOff val="60000"/>
                  <a:alpha val="71000"/>
                </a:schemeClr>
              </a:gs>
              <a:gs pos="66000">
                <a:srgbClr val="FFFBEF"/>
              </a:gs>
            </a:gsLst>
            <a:lin ang="6600000" scaled="0"/>
            <a:tileRect/>
          </a:gradFill>
          <a:ln>
            <a:noFill/>
          </a:ln>
          <a:effectLst>
            <a:outerShdw blurRad="1270000" dist="800100" dir="7200000" sx="98000" sy="98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A964634-E8DD-831C-CE86-A527DE492F29}"/>
              </a:ext>
            </a:extLst>
          </p:cNvPr>
          <p:cNvSpPr/>
          <p:nvPr/>
        </p:nvSpPr>
        <p:spPr>
          <a:xfrm>
            <a:off x="13085724" y="7513658"/>
            <a:ext cx="4097438" cy="40974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bg1">
                  <a:lumMod val="95000"/>
                </a:schemeClr>
              </a:gs>
              <a:gs pos="27000">
                <a:srgbClr val="AABBED">
                  <a:alpha val="75000"/>
                </a:srgbClr>
              </a:gs>
              <a:gs pos="64000">
                <a:srgbClr val="ECF3FA"/>
              </a:gs>
            </a:gsLst>
            <a:lin ang="6600000" scaled="0"/>
            <a:tileRect/>
          </a:gradFill>
          <a:ln>
            <a:noFill/>
          </a:ln>
          <a:effectLst>
            <a:outerShdw blurRad="1270000" dist="800100" dir="7200000" sx="98000" sy="98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BA536C0-5537-B06E-B55E-22E16306D9F0}"/>
              </a:ext>
            </a:extLst>
          </p:cNvPr>
          <p:cNvSpPr/>
          <p:nvPr/>
        </p:nvSpPr>
        <p:spPr>
          <a:xfrm>
            <a:off x="2781269" y="2620941"/>
            <a:ext cx="13792262" cy="5772305"/>
          </a:xfrm>
          <a:prstGeom prst="roundRect">
            <a:avLst>
              <a:gd name="adj" fmla="val 124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98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1">
                <a:lumMod val="95000"/>
              </a:schemeClr>
            </a:gs>
            <a:gs pos="77000">
              <a:schemeClr val="bg1">
                <a:lumMod val="95000"/>
              </a:schemeClr>
            </a:gs>
            <a:gs pos="53000">
              <a:schemeClr val="bg1">
                <a:lumMod val="95000"/>
              </a:schemeClr>
            </a:gs>
            <a:gs pos="0">
              <a:srgbClr val="FFF4D5"/>
            </a:gs>
            <a:gs pos="100000">
              <a:srgbClr val="D4E4F4"/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BA4542-0D71-94EF-4425-78B2CE39C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E051AC5-32B7-1CF1-4A7C-5620B4187A12}"/>
              </a:ext>
            </a:extLst>
          </p:cNvPr>
          <p:cNvSpPr/>
          <p:nvPr/>
        </p:nvSpPr>
        <p:spPr>
          <a:xfrm>
            <a:off x="4533900" y="1180924"/>
            <a:ext cx="10287000" cy="8806647"/>
          </a:xfrm>
          <a:prstGeom prst="roundRect">
            <a:avLst>
              <a:gd name="adj" fmla="val 12465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61E00F0-A271-5D58-A2ED-4E9B33D98205}"/>
              </a:ext>
            </a:extLst>
          </p:cNvPr>
          <p:cNvSpPr/>
          <p:nvPr/>
        </p:nvSpPr>
        <p:spPr>
          <a:xfrm>
            <a:off x="1340252" y="1226354"/>
            <a:ext cx="4097438" cy="4097438"/>
          </a:xfrm>
          <a:prstGeom prst="ellipse">
            <a:avLst/>
          </a:prstGeom>
          <a:gradFill flip="none" rotWithShape="1">
            <a:gsLst>
              <a:gs pos="0">
                <a:srgbClr val="9A7500">
                  <a:alpha val="75000"/>
                </a:srgbClr>
              </a:gs>
              <a:gs pos="100000">
                <a:schemeClr val="bg1">
                  <a:lumMod val="95000"/>
                </a:schemeClr>
              </a:gs>
              <a:gs pos="33000">
                <a:schemeClr val="accent4">
                  <a:lumMod val="40000"/>
                  <a:lumOff val="60000"/>
                  <a:alpha val="71000"/>
                </a:schemeClr>
              </a:gs>
              <a:gs pos="66000">
                <a:srgbClr val="FFFBEF"/>
              </a:gs>
            </a:gsLst>
            <a:lin ang="6600000" scaled="0"/>
            <a:tileRect/>
          </a:gradFill>
          <a:ln>
            <a:noFill/>
          </a:ln>
          <a:effectLst>
            <a:outerShdw blurRad="1270000" dist="800100" dir="7200000" sx="98000" sy="98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E8D3B67-6170-9F56-F444-182913F89DE7}"/>
              </a:ext>
            </a:extLst>
          </p:cNvPr>
          <p:cNvSpPr/>
          <p:nvPr/>
        </p:nvSpPr>
        <p:spPr>
          <a:xfrm>
            <a:off x="14176011" y="7441535"/>
            <a:ext cx="4097438" cy="40974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75000"/>
                </a:schemeClr>
              </a:gs>
              <a:gs pos="100000">
                <a:schemeClr val="bg1">
                  <a:lumMod val="95000"/>
                </a:schemeClr>
              </a:gs>
              <a:gs pos="27000">
                <a:srgbClr val="AABBED">
                  <a:alpha val="75000"/>
                </a:srgbClr>
              </a:gs>
              <a:gs pos="64000">
                <a:srgbClr val="ECF3FA"/>
              </a:gs>
            </a:gsLst>
            <a:lin ang="6600000" scaled="0"/>
            <a:tileRect/>
          </a:gradFill>
          <a:ln>
            <a:noFill/>
          </a:ln>
          <a:effectLst>
            <a:outerShdw blurRad="1270000" dist="800100" dir="7200000" sx="98000" sy="98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09CAFFC-741C-3F7E-1A0C-3B3C7670C3F4}"/>
              </a:ext>
            </a:extLst>
          </p:cNvPr>
          <p:cNvSpPr/>
          <p:nvPr/>
        </p:nvSpPr>
        <p:spPr>
          <a:xfrm>
            <a:off x="2781269" y="2303441"/>
            <a:ext cx="13792262" cy="5772305"/>
          </a:xfrm>
          <a:prstGeom prst="roundRect">
            <a:avLst>
              <a:gd name="adj" fmla="val 1246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A4C397-FD63-1A03-B30A-EAEA42268763}"/>
              </a:ext>
            </a:extLst>
          </p:cNvPr>
          <p:cNvSpPr txBox="1"/>
          <p:nvPr/>
        </p:nvSpPr>
        <p:spPr>
          <a:xfrm>
            <a:off x="5877765" y="9084691"/>
            <a:ext cx="1003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Artists</a:t>
            </a:r>
            <a:endParaRPr lang="ca-ES" sz="10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C5BC2F-2D0C-655C-B20E-63965545AFE2}"/>
              </a:ext>
            </a:extLst>
          </p:cNvPr>
          <p:cNvSpPr txBox="1"/>
          <p:nvPr/>
        </p:nvSpPr>
        <p:spPr>
          <a:xfrm>
            <a:off x="5877765" y="8499729"/>
            <a:ext cx="1003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Movies</a:t>
            </a:r>
            <a:endParaRPr lang="ca-ES" sz="10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54288B-5C43-FDFB-3C70-EE33EF86F995}"/>
              </a:ext>
            </a:extLst>
          </p:cNvPr>
          <p:cNvSpPr txBox="1"/>
          <p:nvPr/>
        </p:nvSpPr>
        <p:spPr>
          <a:xfrm>
            <a:off x="5877765" y="9669652"/>
            <a:ext cx="12298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Directors</a:t>
            </a:r>
            <a:endParaRPr lang="ca-ES" sz="10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37B2753-90CF-F6EA-5A00-AA3D38725FA3}"/>
              </a:ext>
            </a:extLst>
          </p:cNvPr>
          <p:cNvSpPr txBox="1"/>
          <p:nvPr/>
        </p:nvSpPr>
        <p:spPr>
          <a:xfrm>
            <a:off x="8346019" y="8499729"/>
            <a:ext cx="1229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TV Shows</a:t>
            </a:r>
            <a:endParaRPr lang="ca-ES" sz="10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2415062-76AA-48A2-C170-C65B2EC44AEB}"/>
              </a:ext>
            </a:extLst>
          </p:cNvPr>
          <p:cNvSpPr txBox="1"/>
          <p:nvPr/>
        </p:nvSpPr>
        <p:spPr>
          <a:xfrm>
            <a:off x="8346019" y="9084691"/>
            <a:ext cx="1229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Episodes</a:t>
            </a:r>
            <a:endParaRPr lang="ca-ES" sz="10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5" name="Imagen 14" descr="Logotipo&#10;&#10;El contenido generado por IA puede ser incorrecto.">
            <a:extLst>
              <a:ext uri="{FF2B5EF4-FFF2-40B4-BE49-F238E27FC236}">
                <a16:creationId xmlns:a16="http://schemas.microsoft.com/office/drawing/2014/main" id="{C0358576-86B9-C338-F6E2-F2308F7CA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732" y="8289798"/>
            <a:ext cx="380926" cy="38092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04422E5-C03F-127F-E384-E415BE18F3D0}"/>
              </a:ext>
            </a:extLst>
          </p:cNvPr>
          <p:cNvSpPr txBox="1"/>
          <p:nvPr/>
        </p:nvSpPr>
        <p:spPr>
          <a:xfrm>
            <a:off x="11040752" y="9084691"/>
            <a:ext cx="1003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Songs</a:t>
            </a:r>
            <a:endParaRPr lang="ca-ES" sz="10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6ED3D2-9B57-958E-F4C4-ECD081002D31}"/>
              </a:ext>
            </a:extLst>
          </p:cNvPr>
          <p:cNvSpPr txBox="1"/>
          <p:nvPr/>
        </p:nvSpPr>
        <p:spPr>
          <a:xfrm>
            <a:off x="11040752" y="8484664"/>
            <a:ext cx="1003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CDs</a:t>
            </a:r>
            <a:endParaRPr lang="ca-ES" sz="10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19A4C99-84B4-4409-2F54-8A7E77A70E5D}"/>
              </a:ext>
            </a:extLst>
          </p:cNvPr>
          <p:cNvSpPr txBox="1"/>
          <p:nvPr/>
        </p:nvSpPr>
        <p:spPr>
          <a:xfrm>
            <a:off x="11040752" y="9673499"/>
            <a:ext cx="12298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Artists</a:t>
            </a:r>
            <a:endParaRPr lang="ca-ES" sz="1000" dirty="0">
              <a:solidFill>
                <a:schemeClr val="tx1">
                  <a:lumMod val="65000"/>
                  <a:lumOff val="3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0" name="Imagen 19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EC239262-A3F6-42BE-2B6B-89F7482BA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676" y="8289798"/>
            <a:ext cx="380927" cy="380927"/>
          </a:xfrm>
          <a:prstGeom prst="rect">
            <a:avLst/>
          </a:prstGeom>
        </p:spPr>
      </p:pic>
      <p:pic>
        <p:nvPicPr>
          <p:cNvPr id="22" name="Imagen 21" descr="Icono&#10;&#10;El contenido generado por IA puede ser incorrecto.">
            <a:extLst>
              <a:ext uri="{FF2B5EF4-FFF2-40B4-BE49-F238E27FC236}">
                <a16:creationId xmlns:a16="http://schemas.microsoft.com/office/drawing/2014/main" id="{6341A966-1535-4953-BA57-0491FF52B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251" y="8325518"/>
            <a:ext cx="348421" cy="34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3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1">
                <a:lumMod val="95000"/>
              </a:schemeClr>
            </a:gs>
            <a:gs pos="77000">
              <a:schemeClr val="bg1">
                <a:lumMod val="95000"/>
              </a:schemeClr>
            </a:gs>
            <a:gs pos="53000">
              <a:schemeClr val="bg1">
                <a:lumMod val="95000"/>
              </a:schemeClr>
            </a:gs>
            <a:gs pos="0">
              <a:srgbClr val="FFFBEF"/>
            </a:gs>
            <a:gs pos="100000">
              <a:srgbClr val="ECF3FA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2597AE-B105-10E4-A73C-A582A787F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43D52FB-4B31-8767-64F9-B5DF5422EF35}"/>
              </a:ext>
            </a:extLst>
          </p:cNvPr>
          <p:cNvSpPr/>
          <p:nvPr/>
        </p:nvSpPr>
        <p:spPr>
          <a:xfrm>
            <a:off x="322224" y="464844"/>
            <a:ext cx="17643551" cy="8588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ED97EA8-8AC4-A3FE-27E3-E06486BE8A27}"/>
              </a:ext>
            </a:extLst>
          </p:cNvPr>
          <p:cNvSpPr/>
          <p:nvPr/>
        </p:nvSpPr>
        <p:spPr>
          <a:xfrm>
            <a:off x="9235775" y="1581790"/>
            <a:ext cx="8730000" cy="3960000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E82A05B-F44D-0F17-5213-A52AD4D16370}"/>
              </a:ext>
            </a:extLst>
          </p:cNvPr>
          <p:cNvSpPr/>
          <p:nvPr/>
        </p:nvSpPr>
        <p:spPr>
          <a:xfrm>
            <a:off x="9221642" y="5718587"/>
            <a:ext cx="8730000" cy="3960000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B85F39B-CEDD-8DD7-C3DE-24542CEC5C37}"/>
              </a:ext>
            </a:extLst>
          </p:cNvPr>
          <p:cNvSpPr/>
          <p:nvPr/>
        </p:nvSpPr>
        <p:spPr>
          <a:xfrm>
            <a:off x="322224" y="1581790"/>
            <a:ext cx="8730000" cy="3960000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26FA2DC-7C8D-253D-330E-E1A1817BA63D}"/>
              </a:ext>
            </a:extLst>
          </p:cNvPr>
          <p:cNvSpPr/>
          <p:nvPr/>
        </p:nvSpPr>
        <p:spPr>
          <a:xfrm>
            <a:off x="322224" y="5718587"/>
            <a:ext cx="8730000" cy="3960000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D2DD4E93-28AB-D4B2-9437-62E9AFA49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40" y="1658276"/>
            <a:ext cx="321019" cy="321019"/>
          </a:xfrm>
          <a:prstGeom prst="rect">
            <a:avLst/>
          </a:prstGeom>
        </p:spPr>
      </p:pic>
      <p:pic>
        <p:nvPicPr>
          <p:cNvPr id="10" name="Imagen 9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A71E8E23-C4BC-C3AA-D72E-32E017AFA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582" y="1658278"/>
            <a:ext cx="321018" cy="321018"/>
          </a:xfrm>
          <a:prstGeom prst="rect">
            <a:avLst/>
          </a:prstGeom>
        </p:spPr>
      </p:pic>
      <p:pic>
        <p:nvPicPr>
          <p:cNvPr id="12" name="Imagen 11" descr="Icono&#10;&#10;El contenido generado por IA puede ser incorrecto.">
            <a:extLst>
              <a:ext uri="{FF2B5EF4-FFF2-40B4-BE49-F238E27FC236}">
                <a16:creationId xmlns:a16="http://schemas.microsoft.com/office/drawing/2014/main" id="{E6480898-9F9A-913E-D656-D64E6FC18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323" y="1658275"/>
            <a:ext cx="321019" cy="32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6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1">
                <a:lumMod val="95000"/>
              </a:schemeClr>
            </a:gs>
            <a:gs pos="77000">
              <a:schemeClr val="bg1">
                <a:lumMod val="95000"/>
              </a:schemeClr>
            </a:gs>
            <a:gs pos="53000">
              <a:schemeClr val="bg1">
                <a:lumMod val="95000"/>
              </a:schemeClr>
            </a:gs>
            <a:gs pos="0">
              <a:srgbClr val="FFFBEF"/>
            </a:gs>
            <a:gs pos="100000">
              <a:srgbClr val="ECF3FA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CBF899-4EDB-041B-274B-A046D3E57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3865910-AE24-15D5-2976-C59FBCD2137C}"/>
              </a:ext>
            </a:extLst>
          </p:cNvPr>
          <p:cNvSpPr/>
          <p:nvPr/>
        </p:nvSpPr>
        <p:spPr>
          <a:xfrm>
            <a:off x="322224" y="464844"/>
            <a:ext cx="17643551" cy="8588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52927DD-3BCB-0D19-53B3-3EF39FA9F4C6}"/>
              </a:ext>
            </a:extLst>
          </p:cNvPr>
          <p:cNvSpPr/>
          <p:nvPr/>
        </p:nvSpPr>
        <p:spPr>
          <a:xfrm>
            <a:off x="9235775" y="1581790"/>
            <a:ext cx="8730000" cy="3960000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162A6AC-6B6B-F543-B1E7-0C479D02E109}"/>
              </a:ext>
            </a:extLst>
          </p:cNvPr>
          <p:cNvSpPr/>
          <p:nvPr/>
        </p:nvSpPr>
        <p:spPr>
          <a:xfrm>
            <a:off x="9221642" y="5718587"/>
            <a:ext cx="8730000" cy="3960000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2B62E0D-9ADD-0210-1EFE-EB16251C89CB}"/>
              </a:ext>
            </a:extLst>
          </p:cNvPr>
          <p:cNvSpPr/>
          <p:nvPr/>
        </p:nvSpPr>
        <p:spPr>
          <a:xfrm>
            <a:off x="322224" y="1581790"/>
            <a:ext cx="8730000" cy="3960000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695D57A-8D7A-30CD-97F5-23C57B3127CF}"/>
              </a:ext>
            </a:extLst>
          </p:cNvPr>
          <p:cNvSpPr/>
          <p:nvPr/>
        </p:nvSpPr>
        <p:spPr>
          <a:xfrm>
            <a:off x="322224" y="5718587"/>
            <a:ext cx="8730000" cy="3960000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</p:spTree>
    <p:extLst>
      <p:ext uri="{BB962C8B-B14F-4D97-AF65-F5344CB8AC3E}">
        <p14:creationId xmlns:p14="http://schemas.microsoft.com/office/powerpoint/2010/main" val="44183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1">
                <a:lumMod val="95000"/>
              </a:schemeClr>
            </a:gs>
            <a:gs pos="77000">
              <a:schemeClr val="bg1">
                <a:lumMod val="95000"/>
              </a:schemeClr>
            </a:gs>
            <a:gs pos="53000">
              <a:schemeClr val="bg1">
                <a:lumMod val="95000"/>
              </a:schemeClr>
            </a:gs>
            <a:gs pos="0">
              <a:srgbClr val="FFFBEF"/>
            </a:gs>
            <a:gs pos="100000">
              <a:srgbClr val="ECF3FA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52BB3-6277-7B0F-3710-4B5BFEEB9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88D158F-0B6D-041C-DAFF-24594EDBD716}"/>
              </a:ext>
            </a:extLst>
          </p:cNvPr>
          <p:cNvSpPr/>
          <p:nvPr/>
        </p:nvSpPr>
        <p:spPr>
          <a:xfrm>
            <a:off x="322224" y="464844"/>
            <a:ext cx="17643551" cy="8588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0D9BBF6-B933-2501-20EA-9EDD745CD4F5}"/>
              </a:ext>
            </a:extLst>
          </p:cNvPr>
          <p:cNvSpPr/>
          <p:nvPr/>
        </p:nvSpPr>
        <p:spPr>
          <a:xfrm>
            <a:off x="336361" y="1581789"/>
            <a:ext cx="8721762" cy="7867011"/>
          </a:xfrm>
          <a:prstGeom prst="roundRect">
            <a:avLst>
              <a:gd name="adj" fmla="val 36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E7AF0CD-F73E-8A7E-31D8-EFBCF7764D6D}"/>
              </a:ext>
            </a:extLst>
          </p:cNvPr>
          <p:cNvSpPr/>
          <p:nvPr/>
        </p:nvSpPr>
        <p:spPr>
          <a:xfrm>
            <a:off x="9244013" y="1581789"/>
            <a:ext cx="8721762" cy="7867011"/>
          </a:xfrm>
          <a:prstGeom prst="roundRect">
            <a:avLst>
              <a:gd name="adj" fmla="val 36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</p:spTree>
    <p:extLst>
      <p:ext uri="{BB962C8B-B14F-4D97-AF65-F5344CB8AC3E}">
        <p14:creationId xmlns:p14="http://schemas.microsoft.com/office/powerpoint/2010/main" val="312454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1">
                <a:lumMod val="95000"/>
              </a:schemeClr>
            </a:gs>
            <a:gs pos="77000">
              <a:schemeClr val="bg1">
                <a:lumMod val="95000"/>
              </a:schemeClr>
            </a:gs>
            <a:gs pos="53000">
              <a:schemeClr val="bg1">
                <a:lumMod val="95000"/>
              </a:schemeClr>
            </a:gs>
            <a:gs pos="0">
              <a:srgbClr val="FFFBEF"/>
            </a:gs>
            <a:gs pos="100000">
              <a:srgbClr val="ECF3FA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4A8C45-DFFF-E2C1-FAAD-FBFDE64F1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17E3D34-564E-F2C1-3492-7D4306908552}"/>
              </a:ext>
            </a:extLst>
          </p:cNvPr>
          <p:cNvSpPr/>
          <p:nvPr/>
        </p:nvSpPr>
        <p:spPr>
          <a:xfrm>
            <a:off x="322224" y="464844"/>
            <a:ext cx="17643551" cy="8588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5D17C91-FD63-B2D9-4545-7B145AB6F419}"/>
              </a:ext>
            </a:extLst>
          </p:cNvPr>
          <p:cNvSpPr/>
          <p:nvPr/>
        </p:nvSpPr>
        <p:spPr>
          <a:xfrm>
            <a:off x="336361" y="1581789"/>
            <a:ext cx="8721762" cy="7867011"/>
          </a:xfrm>
          <a:prstGeom prst="roundRect">
            <a:avLst>
              <a:gd name="adj" fmla="val 36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DDC11C2-E73D-32C7-D334-AAB3347E6EA3}"/>
              </a:ext>
            </a:extLst>
          </p:cNvPr>
          <p:cNvSpPr/>
          <p:nvPr/>
        </p:nvSpPr>
        <p:spPr>
          <a:xfrm>
            <a:off x="9244013" y="1581789"/>
            <a:ext cx="8721762" cy="7867011"/>
          </a:xfrm>
          <a:prstGeom prst="roundRect">
            <a:avLst>
              <a:gd name="adj" fmla="val 36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</p:spTree>
    <p:extLst>
      <p:ext uri="{BB962C8B-B14F-4D97-AF65-F5344CB8AC3E}">
        <p14:creationId xmlns:p14="http://schemas.microsoft.com/office/powerpoint/2010/main" val="418538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1">
                <a:lumMod val="95000"/>
              </a:schemeClr>
            </a:gs>
            <a:gs pos="77000">
              <a:schemeClr val="bg1">
                <a:lumMod val="95000"/>
              </a:schemeClr>
            </a:gs>
            <a:gs pos="53000">
              <a:schemeClr val="bg1">
                <a:lumMod val="95000"/>
              </a:schemeClr>
            </a:gs>
            <a:gs pos="0">
              <a:srgbClr val="FFFBEF"/>
            </a:gs>
            <a:gs pos="100000">
              <a:srgbClr val="ECF3FA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52BB3-6277-7B0F-3710-4B5BFEEB9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88D158F-0B6D-041C-DAFF-24594EDBD716}"/>
              </a:ext>
            </a:extLst>
          </p:cNvPr>
          <p:cNvSpPr/>
          <p:nvPr/>
        </p:nvSpPr>
        <p:spPr>
          <a:xfrm>
            <a:off x="322224" y="464844"/>
            <a:ext cx="17643551" cy="8588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0D9BBF6-B933-2501-20EA-9EDD745CD4F5}"/>
              </a:ext>
            </a:extLst>
          </p:cNvPr>
          <p:cNvSpPr/>
          <p:nvPr/>
        </p:nvSpPr>
        <p:spPr>
          <a:xfrm>
            <a:off x="336360" y="1581789"/>
            <a:ext cx="5381534" cy="7867011"/>
          </a:xfrm>
          <a:prstGeom prst="roundRect">
            <a:avLst>
              <a:gd name="adj" fmla="val 36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E7AF0CD-F73E-8A7E-31D8-EFBCF7764D6D}"/>
              </a:ext>
            </a:extLst>
          </p:cNvPr>
          <p:cNvSpPr/>
          <p:nvPr/>
        </p:nvSpPr>
        <p:spPr>
          <a:xfrm>
            <a:off x="5903089" y="1581789"/>
            <a:ext cx="12062686" cy="7867011"/>
          </a:xfrm>
          <a:prstGeom prst="roundRect">
            <a:avLst>
              <a:gd name="adj" fmla="val 36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</p:spTree>
    <p:extLst>
      <p:ext uri="{BB962C8B-B14F-4D97-AF65-F5344CB8AC3E}">
        <p14:creationId xmlns:p14="http://schemas.microsoft.com/office/powerpoint/2010/main" val="212250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1">
                <a:lumMod val="95000"/>
              </a:schemeClr>
            </a:gs>
            <a:gs pos="77000">
              <a:schemeClr val="bg1">
                <a:lumMod val="95000"/>
              </a:schemeClr>
            </a:gs>
            <a:gs pos="53000">
              <a:schemeClr val="bg1">
                <a:lumMod val="95000"/>
              </a:schemeClr>
            </a:gs>
            <a:gs pos="0">
              <a:srgbClr val="FFFBEF"/>
            </a:gs>
            <a:gs pos="100000">
              <a:srgbClr val="ECF3FA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52BB3-6277-7B0F-3710-4B5BFEEB9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88D158F-0B6D-041C-DAFF-24594EDBD716}"/>
              </a:ext>
            </a:extLst>
          </p:cNvPr>
          <p:cNvSpPr/>
          <p:nvPr/>
        </p:nvSpPr>
        <p:spPr>
          <a:xfrm>
            <a:off x="322224" y="464844"/>
            <a:ext cx="17643551" cy="8588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0D9BBF6-B933-2501-20EA-9EDD745CD4F5}"/>
              </a:ext>
            </a:extLst>
          </p:cNvPr>
          <p:cNvSpPr/>
          <p:nvPr/>
        </p:nvSpPr>
        <p:spPr>
          <a:xfrm>
            <a:off x="336361" y="1581789"/>
            <a:ext cx="8721762" cy="8096798"/>
          </a:xfrm>
          <a:prstGeom prst="roundRect">
            <a:avLst>
              <a:gd name="adj" fmla="val 36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60B7EC9-A0C1-1AEB-68DD-73268B62431A}"/>
              </a:ext>
            </a:extLst>
          </p:cNvPr>
          <p:cNvSpPr/>
          <p:nvPr/>
        </p:nvSpPr>
        <p:spPr>
          <a:xfrm>
            <a:off x="9235775" y="1581790"/>
            <a:ext cx="8730000" cy="3960000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07089EA-79A9-F5E6-C6C2-3FB73F2CFB4F}"/>
              </a:ext>
            </a:extLst>
          </p:cNvPr>
          <p:cNvSpPr/>
          <p:nvPr/>
        </p:nvSpPr>
        <p:spPr>
          <a:xfrm>
            <a:off x="9221642" y="5718587"/>
            <a:ext cx="8730000" cy="3960000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</p:spTree>
    <p:extLst>
      <p:ext uri="{BB962C8B-B14F-4D97-AF65-F5344CB8AC3E}">
        <p14:creationId xmlns:p14="http://schemas.microsoft.com/office/powerpoint/2010/main" val="397352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1">
                <a:lumMod val="95000"/>
              </a:schemeClr>
            </a:gs>
            <a:gs pos="77000">
              <a:schemeClr val="bg1">
                <a:lumMod val="95000"/>
              </a:schemeClr>
            </a:gs>
            <a:gs pos="53000">
              <a:schemeClr val="bg1">
                <a:lumMod val="95000"/>
              </a:schemeClr>
            </a:gs>
            <a:gs pos="0">
              <a:srgbClr val="FFFBEF"/>
            </a:gs>
            <a:gs pos="100000">
              <a:srgbClr val="ECF3FA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CF8CFD-A359-BDE8-DAA0-A1381CED9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9B2AB51-7981-75F6-BDB5-E22D7FCDC5EA}"/>
              </a:ext>
            </a:extLst>
          </p:cNvPr>
          <p:cNvSpPr/>
          <p:nvPr/>
        </p:nvSpPr>
        <p:spPr>
          <a:xfrm>
            <a:off x="322224" y="464844"/>
            <a:ext cx="17643551" cy="8588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9D734B3-CF07-3214-004B-66E4660BFE27}"/>
              </a:ext>
            </a:extLst>
          </p:cNvPr>
          <p:cNvSpPr/>
          <p:nvPr/>
        </p:nvSpPr>
        <p:spPr>
          <a:xfrm>
            <a:off x="336359" y="1581789"/>
            <a:ext cx="17629415" cy="8096797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4050" dirty="0"/>
          </a:p>
        </p:txBody>
      </p:sp>
    </p:spTree>
    <p:extLst>
      <p:ext uri="{BB962C8B-B14F-4D97-AF65-F5344CB8AC3E}">
        <p14:creationId xmlns:p14="http://schemas.microsoft.com/office/powerpoint/2010/main" val="1621388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1817</TotalTime>
  <Words>9</Words>
  <Application>Microsoft Office PowerPoint</Application>
  <PresentationFormat>Personalizado</PresentationFormat>
  <Paragraphs>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Guillem Maya</dc:creator>
  <cp:lastModifiedBy>Guillem MA</cp:lastModifiedBy>
  <cp:revision>64</cp:revision>
  <dcterms:created xsi:type="dcterms:W3CDTF">2023-11-03T15:25:07Z</dcterms:created>
  <dcterms:modified xsi:type="dcterms:W3CDTF">2025-06-24T14:34:49Z</dcterms:modified>
</cp:coreProperties>
</file>