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8" r:id="rId3"/>
    <p:sldId id="277" r:id="rId4"/>
    <p:sldId id="271" r:id="rId5"/>
    <p:sldId id="276" r:id="rId6"/>
    <p:sldId id="275" r:id="rId7"/>
    <p:sldId id="274" r:id="rId8"/>
    <p:sldId id="265" r:id="rId9"/>
  </p:sldIdLst>
  <p:sldSz cx="18288000" cy="10287000"/>
  <p:notesSz cx="6858000" cy="9144000"/>
  <p:defaultTextStyle>
    <a:defPPr>
      <a:defRPr lang="en-US"/>
    </a:defPPr>
    <a:lvl1pPr marL="0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1pPr>
    <a:lvl2pPr marL="457192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2pPr>
    <a:lvl3pPr marL="914388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3pPr>
    <a:lvl4pPr marL="1371581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4pPr>
    <a:lvl5pPr marL="1828777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5pPr>
    <a:lvl6pPr marL="2285969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6pPr>
    <a:lvl7pPr marL="2743161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7pPr>
    <a:lvl8pPr marL="3200357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8pPr>
    <a:lvl9pPr marL="3657549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FF2CC"/>
    <a:srgbClr val="D4E4F4"/>
    <a:srgbClr val="FFCCCC"/>
    <a:srgbClr val="A27B00"/>
    <a:srgbClr val="B48900"/>
    <a:srgbClr val="9A7500"/>
    <a:srgbClr val="FCE5AA"/>
    <a:srgbClr val="E1ECF7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9" y="1683546"/>
            <a:ext cx="13716003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9" y="5403058"/>
            <a:ext cx="13716003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7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86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2" y="547690"/>
            <a:ext cx="3943350" cy="87177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3" y="547690"/>
            <a:ext cx="11601448" cy="871775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9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0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7" y="2564610"/>
            <a:ext cx="15773399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7" y="6884197"/>
            <a:ext cx="15773399" cy="2250280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3" y="2738440"/>
            <a:ext cx="7772399" cy="65270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3" y="2738440"/>
            <a:ext cx="7772399" cy="65270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4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47690"/>
            <a:ext cx="15773399" cy="198834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5" y="2521746"/>
            <a:ext cx="7736681" cy="123586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5" y="3757613"/>
            <a:ext cx="7736681" cy="55268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521746"/>
            <a:ext cx="7774781" cy="123586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3757613"/>
            <a:ext cx="7774781" cy="55268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2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7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62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5" y="685801"/>
            <a:ext cx="589835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1" y="1481139"/>
            <a:ext cx="9258301" cy="731043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5" y="3086100"/>
            <a:ext cx="5898357" cy="571738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04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5" y="685801"/>
            <a:ext cx="589835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1" y="1481139"/>
            <a:ext cx="9258301" cy="731043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5" y="3086100"/>
            <a:ext cx="5898357" cy="571738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7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1" y="547690"/>
            <a:ext cx="15773399" cy="198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1" y="2738440"/>
            <a:ext cx="15773399" cy="6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3" y="9534527"/>
            <a:ext cx="4114799" cy="547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EB6C-F23B-4C0C-BAB8-D350B376B691}" type="datetimeFigureOut">
              <a:rPr lang="es-ES" smtClean="0"/>
              <a:t>14/06/2025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1" cy="547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3" y="9534527"/>
            <a:ext cx="4114799" cy="547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4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4D5"/>
            </a:gs>
            <a:gs pos="100000">
              <a:srgbClr val="D4E4F4"/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52BB3-6277-7B0F-3710-4B5BFEEB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65ED920-A525-B58F-DC55-082C08D24D87}"/>
              </a:ext>
            </a:extLst>
          </p:cNvPr>
          <p:cNvSpPr/>
          <p:nvPr/>
        </p:nvSpPr>
        <p:spPr>
          <a:xfrm>
            <a:off x="4533900" y="1226353"/>
            <a:ext cx="10287000" cy="8336023"/>
          </a:xfrm>
          <a:prstGeom prst="roundRect">
            <a:avLst>
              <a:gd name="adj" fmla="val 1246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C4B38A0-4326-D4B0-D114-D1177732DC74}"/>
              </a:ext>
            </a:extLst>
          </p:cNvPr>
          <p:cNvSpPr/>
          <p:nvPr/>
        </p:nvSpPr>
        <p:spPr>
          <a:xfrm>
            <a:off x="1340252" y="1226354"/>
            <a:ext cx="4097438" cy="4097438"/>
          </a:xfrm>
          <a:prstGeom prst="ellipse">
            <a:avLst/>
          </a:prstGeom>
          <a:gradFill flip="none" rotWithShape="1">
            <a:gsLst>
              <a:gs pos="0">
                <a:srgbClr val="9A7500">
                  <a:alpha val="75000"/>
                </a:srgbClr>
              </a:gs>
              <a:gs pos="100000">
                <a:schemeClr val="bg1">
                  <a:lumMod val="95000"/>
                </a:schemeClr>
              </a:gs>
              <a:gs pos="33000">
                <a:schemeClr val="accent4">
                  <a:lumMod val="40000"/>
                  <a:lumOff val="60000"/>
                  <a:alpha val="71000"/>
                </a:schemeClr>
              </a:gs>
              <a:gs pos="66000">
                <a:srgbClr val="FFFBEF"/>
              </a:gs>
            </a:gsLst>
            <a:lin ang="6600000" scaled="0"/>
            <a:tileRect/>
          </a:gradFill>
          <a:ln>
            <a:noFill/>
          </a:ln>
          <a:effectLst>
            <a:outerShdw blurRad="1270000" dist="800100" dir="7200000" sx="98000" sy="98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A964634-E8DD-831C-CE86-A527DE492F29}"/>
              </a:ext>
            </a:extLst>
          </p:cNvPr>
          <p:cNvSpPr/>
          <p:nvPr/>
        </p:nvSpPr>
        <p:spPr>
          <a:xfrm>
            <a:off x="13085724" y="7513658"/>
            <a:ext cx="4097438" cy="40974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bg1">
                  <a:lumMod val="95000"/>
                </a:schemeClr>
              </a:gs>
              <a:gs pos="27000">
                <a:srgbClr val="AABBED">
                  <a:alpha val="75000"/>
                </a:srgbClr>
              </a:gs>
              <a:gs pos="64000">
                <a:srgbClr val="ECF3FA"/>
              </a:gs>
            </a:gsLst>
            <a:lin ang="6600000" scaled="0"/>
            <a:tileRect/>
          </a:gradFill>
          <a:ln>
            <a:noFill/>
          </a:ln>
          <a:effectLst>
            <a:outerShdw blurRad="1270000" dist="800100" dir="7200000" sx="98000" sy="98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BA536C0-5537-B06E-B55E-22E16306D9F0}"/>
              </a:ext>
            </a:extLst>
          </p:cNvPr>
          <p:cNvSpPr/>
          <p:nvPr/>
        </p:nvSpPr>
        <p:spPr>
          <a:xfrm>
            <a:off x="2781269" y="2620941"/>
            <a:ext cx="13792262" cy="5772305"/>
          </a:xfrm>
          <a:prstGeom prst="roundRect">
            <a:avLst>
              <a:gd name="adj" fmla="val 12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98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597AE-B105-10E4-A73C-A582A787F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43D52FB-4B31-8767-64F9-B5DF5422EF35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ED97EA8-8AC4-A3FE-27E3-E06486BE8A27}"/>
              </a:ext>
            </a:extLst>
          </p:cNvPr>
          <p:cNvSpPr/>
          <p:nvPr/>
        </p:nvSpPr>
        <p:spPr>
          <a:xfrm>
            <a:off x="9235775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E82A05B-F44D-0F17-5213-A52AD4D16370}"/>
              </a:ext>
            </a:extLst>
          </p:cNvPr>
          <p:cNvSpPr/>
          <p:nvPr/>
        </p:nvSpPr>
        <p:spPr>
          <a:xfrm>
            <a:off x="9221642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B85F39B-CEDD-8DD7-C3DE-24542CEC5C37}"/>
              </a:ext>
            </a:extLst>
          </p:cNvPr>
          <p:cNvSpPr/>
          <p:nvPr/>
        </p:nvSpPr>
        <p:spPr>
          <a:xfrm>
            <a:off x="322224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26FA2DC-7C8D-253D-330E-E1A1817BA63D}"/>
              </a:ext>
            </a:extLst>
          </p:cNvPr>
          <p:cNvSpPr/>
          <p:nvPr/>
        </p:nvSpPr>
        <p:spPr>
          <a:xfrm>
            <a:off x="322224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D2DD4E93-28AB-D4B2-9437-62E9AFA4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0" y="1658276"/>
            <a:ext cx="321019" cy="321019"/>
          </a:xfrm>
          <a:prstGeom prst="rect">
            <a:avLst/>
          </a:prstGeom>
        </p:spPr>
      </p:pic>
      <p:pic>
        <p:nvPicPr>
          <p:cNvPr id="10" name="Imagen 9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A71E8E23-C4BC-C3AA-D72E-32E017AF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82" y="1658278"/>
            <a:ext cx="321018" cy="321018"/>
          </a:xfrm>
          <a:prstGeom prst="rect">
            <a:avLst/>
          </a:prstGeom>
        </p:spPr>
      </p:pic>
      <p:pic>
        <p:nvPicPr>
          <p:cNvPr id="12" name="Imagen 11" descr="Icono&#10;&#10;El contenido generado por IA puede ser incorrecto.">
            <a:extLst>
              <a:ext uri="{FF2B5EF4-FFF2-40B4-BE49-F238E27FC236}">
                <a16:creationId xmlns:a16="http://schemas.microsoft.com/office/drawing/2014/main" id="{E6480898-9F9A-913E-D656-D64E6FC18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23" y="1658275"/>
            <a:ext cx="321019" cy="3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6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BF899-4EDB-041B-274B-A046D3E5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3865910-AE24-15D5-2976-C59FBCD2137C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52927DD-3BCB-0D19-53B3-3EF39FA9F4C6}"/>
              </a:ext>
            </a:extLst>
          </p:cNvPr>
          <p:cNvSpPr/>
          <p:nvPr/>
        </p:nvSpPr>
        <p:spPr>
          <a:xfrm>
            <a:off x="9235775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162A6AC-6B6B-F543-B1E7-0C479D02E109}"/>
              </a:ext>
            </a:extLst>
          </p:cNvPr>
          <p:cNvSpPr/>
          <p:nvPr/>
        </p:nvSpPr>
        <p:spPr>
          <a:xfrm>
            <a:off x="9221642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2B62E0D-9ADD-0210-1EFE-EB16251C89CB}"/>
              </a:ext>
            </a:extLst>
          </p:cNvPr>
          <p:cNvSpPr/>
          <p:nvPr/>
        </p:nvSpPr>
        <p:spPr>
          <a:xfrm>
            <a:off x="322224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695D57A-8D7A-30CD-97F5-23C57B3127CF}"/>
              </a:ext>
            </a:extLst>
          </p:cNvPr>
          <p:cNvSpPr/>
          <p:nvPr/>
        </p:nvSpPr>
        <p:spPr>
          <a:xfrm>
            <a:off x="322224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44183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52BB3-6277-7B0F-3710-4B5BFEEB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8D158F-0B6D-041C-DAFF-24594EDBD716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D9BBF6-B933-2501-20EA-9EDD745CD4F5}"/>
              </a:ext>
            </a:extLst>
          </p:cNvPr>
          <p:cNvSpPr/>
          <p:nvPr/>
        </p:nvSpPr>
        <p:spPr>
          <a:xfrm>
            <a:off x="336361" y="1581789"/>
            <a:ext cx="8721762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E7AF0CD-F73E-8A7E-31D8-EFBCF7764D6D}"/>
              </a:ext>
            </a:extLst>
          </p:cNvPr>
          <p:cNvSpPr/>
          <p:nvPr/>
        </p:nvSpPr>
        <p:spPr>
          <a:xfrm>
            <a:off x="9244013" y="1581789"/>
            <a:ext cx="8721762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312454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A8C45-DFFF-E2C1-FAAD-FBFDE64F1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17E3D34-564E-F2C1-3492-7D4306908552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5D17C91-FD63-B2D9-4545-7B145AB6F419}"/>
              </a:ext>
            </a:extLst>
          </p:cNvPr>
          <p:cNvSpPr/>
          <p:nvPr/>
        </p:nvSpPr>
        <p:spPr>
          <a:xfrm>
            <a:off x="336361" y="1581789"/>
            <a:ext cx="8721762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DDC11C2-E73D-32C7-D334-AAB3347E6EA3}"/>
              </a:ext>
            </a:extLst>
          </p:cNvPr>
          <p:cNvSpPr/>
          <p:nvPr/>
        </p:nvSpPr>
        <p:spPr>
          <a:xfrm>
            <a:off x="9244013" y="1581789"/>
            <a:ext cx="8721762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418538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52BB3-6277-7B0F-3710-4B5BFEEB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8D158F-0B6D-041C-DAFF-24594EDBD716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D9BBF6-B933-2501-20EA-9EDD745CD4F5}"/>
              </a:ext>
            </a:extLst>
          </p:cNvPr>
          <p:cNvSpPr/>
          <p:nvPr/>
        </p:nvSpPr>
        <p:spPr>
          <a:xfrm>
            <a:off x="336360" y="1581789"/>
            <a:ext cx="5381534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E7AF0CD-F73E-8A7E-31D8-EFBCF7764D6D}"/>
              </a:ext>
            </a:extLst>
          </p:cNvPr>
          <p:cNvSpPr/>
          <p:nvPr/>
        </p:nvSpPr>
        <p:spPr>
          <a:xfrm>
            <a:off x="5903089" y="1581789"/>
            <a:ext cx="12062686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212250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52BB3-6277-7B0F-3710-4B5BFEEB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8D158F-0B6D-041C-DAFF-24594EDBD716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D9BBF6-B933-2501-20EA-9EDD745CD4F5}"/>
              </a:ext>
            </a:extLst>
          </p:cNvPr>
          <p:cNvSpPr/>
          <p:nvPr/>
        </p:nvSpPr>
        <p:spPr>
          <a:xfrm>
            <a:off x="336361" y="1581789"/>
            <a:ext cx="8721762" cy="8096798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60B7EC9-A0C1-1AEB-68DD-73268B62431A}"/>
              </a:ext>
            </a:extLst>
          </p:cNvPr>
          <p:cNvSpPr/>
          <p:nvPr/>
        </p:nvSpPr>
        <p:spPr>
          <a:xfrm>
            <a:off x="9235775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07089EA-79A9-F5E6-C6C2-3FB73F2CFB4F}"/>
              </a:ext>
            </a:extLst>
          </p:cNvPr>
          <p:cNvSpPr/>
          <p:nvPr/>
        </p:nvSpPr>
        <p:spPr>
          <a:xfrm>
            <a:off x="9221642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39735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F8CFD-A359-BDE8-DAA0-A1381CED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9B2AB51-7981-75F6-BDB5-E22D7FCDC5EA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9D734B3-CF07-3214-004B-66E4660BFE27}"/>
              </a:ext>
            </a:extLst>
          </p:cNvPr>
          <p:cNvSpPr/>
          <p:nvPr/>
        </p:nvSpPr>
        <p:spPr>
          <a:xfrm>
            <a:off x="336359" y="1581789"/>
            <a:ext cx="17629415" cy="8096797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1621388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1786</TotalTime>
  <Words>0</Words>
  <Application>Microsoft Office PowerPoint</Application>
  <PresentationFormat>Personalizado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Guillem Maya</dc:creator>
  <cp:lastModifiedBy>Guillem MA</cp:lastModifiedBy>
  <cp:revision>59</cp:revision>
  <dcterms:created xsi:type="dcterms:W3CDTF">2023-11-03T15:25:07Z</dcterms:created>
  <dcterms:modified xsi:type="dcterms:W3CDTF">2025-06-14T09:42:03Z</dcterms:modified>
</cp:coreProperties>
</file>