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-1302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6608" y="5115720"/>
            <a:ext cx="9156700" cy="1031080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9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9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6"/>
          <a:stretch/>
        </p:blipFill>
        <p:spPr>
          <a:xfrm>
            <a:off x="0" y="38100"/>
            <a:ext cx="12192000" cy="6819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5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/>
          <a:stretch/>
        </p:blipFill>
        <p:spPr>
          <a:xfrm>
            <a:off x="0" y="-34506"/>
            <a:ext cx="12192000" cy="689250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05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18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8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5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8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05EF-E469-4716-8BCE-505293FD634F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F994-1D44-4C44-B060-8F9E4B6D8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Desenvolvimento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Stack</a:t>
            </a:r>
            <a:r>
              <a:rPr lang="pt-BR" dirty="0"/>
              <a:t> com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Me. </a:t>
            </a:r>
            <a:r>
              <a:rPr lang="pt-BR" dirty="0" err="1" smtClean="0"/>
              <a:t>Jaison</a:t>
            </a:r>
            <a:r>
              <a:rPr lang="pt-BR" dirty="0" smtClean="0"/>
              <a:t> Schmidt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1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Aulas presenciais:</a:t>
            </a:r>
            <a:br>
              <a:rPr lang="pt-BR" sz="3600" dirty="0" smtClean="0"/>
            </a:br>
            <a:endParaRPr lang="pt-BR" sz="3600" dirty="0" smtClean="0"/>
          </a:p>
          <a:p>
            <a:pPr lvl="1"/>
            <a:r>
              <a:rPr lang="pt-BR" sz="3200" dirty="0"/>
              <a:t>01/06/2019 - Sábado </a:t>
            </a:r>
            <a:r>
              <a:rPr lang="pt-BR" sz="3200" dirty="0" smtClean="0"/>
              <a:t>– Manhã</a:t>
            </a:r>
            <a:br>
              <a:rPr lang="pt-BR" sz="3200" dirty="0" smtClean="0"/>
            </a:br>
            <a:endParaRPr lang="pt-BR" sz="3200" dirty="0" smtClean="0"/>
          </a:p>
          <a:p>
            <a:pPr lvl="1"/>
            <a:r>
              <a:rPr lang="pt-BR" sz="3200" dirty="0" smtClean="0"/>
              <a:t>14/06/2019 - Sexta – Noite</a:t>
            </a:r>
          </a:p>
          <a:p>
            <a:pPr lvl="1"/>
            <a:r>
              <a:rPr lang="pt-BR" sz="3200" dirty="0" smtClean="0"/>
              <a:t>15/06/2019 - Sábado – Manhã</a:t>
            </a:r>
            <a:br>
              <a:rPr lang="pt-BR" sz="3200" dirty="0" smtClean="0"/>
            </a:br>
            <a:endParaRPr lang="pt-BR" sz="3200" dirty="0" smtClean="0"/>
          </a:p>
          <a:p>
            <a:pPr lvl="1"/>
            <a:r>
              <a:rPr lang="pt-BR" sz="3200" dirty="0" smtClean="0"/>
              <a:t>05/07/2019</a:t>
            </a:r>
            <a:r>
              <a:rPr lang="pt-BR" sz="3200" dirty="0"/>
              <a:t> - Sexta – </a:t>
            </a:r>
            <a:r>
              <a:rPr lang="pt-BR" sz="3200" dirty="0" smtClean="0"/>
              <a:t>Noite</a:t>
            </a:r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609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Aulas EAD:</a:t>
            </a:r>
            <a:br>
              <a:rPr lang="pt-BR" sz="3200" dirty="0" smtClean="0"/>
            </a:br>
            <a:endParaRPr lang="pt-BR" sz="3200" dirty="0" smtClean="0"/>
          </a:p>
          <a:p>
            <a:pPr lvl="1"/>
            <a:r>
              <a:rPr lang="pt-BR" sz="2800" dirty="0"/>
              <a:t>28/06/2019 SEXTA NOITE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  <a:p>
            <a:pPr lvl="1"/>
            <a:r>
              <a:rPr lang="pt-BR" sz="2800" dirty="0"/>
              <a:t>29/06/2019 SÁBADO </a:t>
            </a:r>
            <a:r>
              <a:rPr lang="pt-BR" sz="2800" dirty="0" smtClean="0"/>
              <a:t>MANHÃ</a:t>
            </a:r>
            <a:br>
              <a:rPr lang="pt-BR" sz="2800" dirty="0" smtClean="0"/>
            </a:br>
            <a:endParaRPr lang="pt-BR" sz="2800" dirty="0"/>
          </a:p>
          <a:p>
            <a:pPr lvl="1"/>
            <a:r>
              <a:rPr lang="pt-BR" sz="2800" dirty="0"/>
              <a:t>19/07/2019 SEXTA </a:t>
            </a:r>
            <a:r>
              <a:rPr lang="pt-BR" sz="2800" dirty="0" smtClean="0"/>
              <a:t>NOITE</a:t>
            </a:r>
            <a:br>
              <a:rPr lang="pt-BR" sz="2800" dirty="0" smtClean="0"/>
            </a:br>
            <a:endParaRPr lang="pt-BR" sz="2800" dirty="0"/>
          </a:p>
          <a:p>
            <a:pPr lvl="1"/>
            <a:r>
              <a:rPr lang="pt-BR" sz="2800" dirty="0"/>
              <a:t>20/07/2019 SÁBADO MANHÃ</a:t>
            </a:r>
          </a:p>
          <a:p>
            <a:pPr lvl="1"/>
            <a:r>
              <a:rPr lang="pt-BR" sz="2800" dirty="0"/>
              <a:t>20/07/2019 SÁBADO TARDE</a:t>
            </a:r>
          </a:p>
        </p:txBody>
      </p:sp>
    </p:spTree>
    <p:extLst>
      <p:ext uri="{BB962C8B-B14F-4D97-AF65-F5344CB8AC3E}">
        <p14:creationId xmlns:p14="http://schemas.microsoft.com/office/powerpoint/2010/main" val="37119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vamos estudar?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Browser (Puro e </a:t>
            </a:r>
            <a:r>
              <a:rPr lang="pt-BR" sz="3200" dirty="0" err="1" smtClean="0"/>
              <a:t>jQuery</a:t>
            </a:r>
            <a:r>
              <a:rPr lang="pt-BR" sz="3200" dirty="0" smtClean="0"/>
              <a:t>)</a:t>
            </a:r>
          </a:p>
          <a:p>
            <a:r>
              <a:rPr lang="pt-BR" sz="3200" dirty="0" smtClean="0"/>
              <a:t>Servidor (</a:t>
            </a:r>
            <a:r>
              <a:rPr lang="pt-BR" sz="3200" dirty="0" err="1" smtClean="0"/>
              <a:t>NodeJS</a:t>
            </a:r>
            <a:r>
              <a:rPr lang="pt-BR" sz="3200" dirty="0" smtClean="0"/>
              <a:t>)</a:t>
            </a:r>
            <a:endParaRPr lang="pt-BR" sz="3200" dirty="0"/>
          </a:p>
          <a:p>
            <a:r>
              <a:rPr lang="pt-BR" sz="3200" dirty="0" err="1" smtClean="0"/>
              <a:t>TypeScript</a:t>
            </a:r>
            <a:r>
              <a:rPr lang="pt-BR" sz="3200" dirty="0" smtClean="0"/>
              <a:t> (</a:t>
            </a:r>
            <a:r>
              <a:rPr lang="pt-BR" sz="3200" dirty="0" err="1" smtClean="0"/>
              <a:t>JavaScript</a:t>
            </a:r>
            <a:r>
              <a:rPr lang="pt-BR" sz="3200" dirty="0" smtClean="0"/>
              <a:t> tipificado)</a:t>
            </a:r>
            <a:endParaRPr lang="pt-BR" sz="3200" dirty="0"/>
          </a:p>
          <a:p>
            <a:pPr lvl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1331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de hoje!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Criando o aplicativo </a:t>
            </a:r>
            <a:r>
              <a:rPr lang="pt-BR" sz="3600" dirty="0" err="1" smtClean="0"/>
              <a:t>ClickCat</a:t>
            </a:r>
            <a:r>
              <a:rPr lang="pt-BR" sz="3600" dirty="0" smtClean="0"/>
              <a:t> com </a:t>
            </a:r>
            <a:r>
              <a:rPr lang="pt-BR" sz="3600" dirty="0" err="1" smtClean="0"/>
              <a:t>JavaScript</a:t>
            </a:r>
            <a:r>
              <a:rPr lang="pt-BR" sz="3600" dirty="0" smtClean="0"/>
              <a:t> puro</a:t>
            </a:r>
            <a:br>
              <a:rPr lang="pt-BR" sz="3600" dirty="0" smtClean="0"/>
            </a:br>
            <a:endParaRPr lang="pt-BR" sz="3600" dirty="0" smtClean="0"/>
          </a:p>
          <a:p>
            <a:r>
              <a:rPr lang="pt-BR" sz="3600" dirty="0" smtClean="0"/>
              <a:t>Criando o aplicativo </a:t>
            </a:r>
            <a:r>
              <a:rPr lang="pt-BR" sz="3600" dirty="0" err="1" smtClean="0"/>
              <a:t>ClickCat</a:t>
            </a:r>
            <a:r>
              <a:rPr lang="pt-BR" sz="3600" dirty="0" smtClean="0"/>
              <a:t> com </a:t>
            </a:r>
            <a:r>
              <a:rPr lang="pt-BR" sz="3600" dirty="0" err="1" smtClean="0"/>
              <a:t>jQuery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 smtClean="0"/>
          </a:p>
          <a:p>
            <a:r>
              <a:rPr lang="pt-BR" sz="3600" dirty="0" smtClean="0"/>
              <a:t>Organizando com MVC</a:t>
            </a:r>
            <a:endParaRPr lang="pt-BR" sz="3600" dirty="0"/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979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Mãos a obra!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5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</Words>
  <Application>Microsoft Office PowerPoint</Application>
  <PresentationFormat>Personalizar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Cronograma</vt:lpstr>
      <vt:lpstr>Cronograma</vt:lpstr>
      <vt:lpstr>O que vamos estudar?</vt:lpstr>
      <vt:lpstr>Cronograma de hoje!</vt:lpstr>
      <vt:lpstr>Mãos a obra!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Lilian</dc:creator>
  <cp:lastModifiedBy>Jaison Schmidt</cp:lastModifiedBy>
  <cp:revision>6</cp:revision>
  <dcterms:created xsi:type="dcterms:W3CDTF">2019-05-02T13:40:34Z</dcterms:created>
  <dcterms:modified xsi:type="dcterms:W3CDTF">2019-05-31T23:26:20Z</dcterms:modified>
</cp:coreProperties>
</file>