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49"/>
  </p:normalViewPr>
  <p:slideViewPr>
    <p:cSldViewPr snapToGrid="0" snapToObjects="1">
      <p:cViewPr>
        <p:scale>
          <a:sx n="79" d="100"/>
          <a:sy n="79" d="100"/>
        </p:scale>
        <p:origin x="11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7D2E-CCCE-0C0E-60D8-A573D10B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457FA-49B8-BC96-EEF8-6CE7AB776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23B2-0133-87EC-3043-A798CE11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AC90-AD3B-F383-CB30-783C1544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E07D-34BF-D37F-2D3D-4ABECF11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00CA-616D-4270-052E-9BA8A44E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8FE34-1A7F-FE3A-43CF-62B88109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75FC-3CFA-0C63-D35F-AEC09C7E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C52D-C2B6-E58C-EE48-0B20DC0A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FF6E-0B62-CB74-32CF-85E9EA67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8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7C956-3291-7175-FB05-3E1FA28C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78BE-19B2-6299-908D-ADA18662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7DBF-CDB4-B8A7-F77C-8D5C00E9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5C61-B409-18C2-7551-65EC64D0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FBA8-CB72-7367-84B9-E458D216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F607-B10C-1187-F9F6-FF56A974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B364-B7ED-AA4E-B160-7EB85463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4F25-7C95-EF1B-3FD2-D5B07413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1B36-DD45-17D1-68B4-31C415B3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F9B9-2E8F-7548-8F1F-7D4290F4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6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D8AE-6FBC-2773-BB92-72A18AD9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75332-EB89-87F9-5F3D-6D4402B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DCF7-25F2-B046-2736-332FD6E2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A820-0096-B9E0-37AF-F84E8AEF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B6B3-0E82-FF7C-827E-90A8B1F2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39D1-C6FC-8B2E-70F0-2BFD7D77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190C-A393-1373-8196-EF3288A99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513B7-AB56-E536-5D51-3A67257F5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8E45-8C79-197E-F824-A6EF1EF7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21367-8330-C296-938E-BA20D154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DFAD-1F73-6B24-6902-A08E0C6C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E51A-1C09-79DD-EB2A-B67B854E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E9CC-C491-EF8B-4240-871947DF2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E51BB-5113-C128-3FA0-8AD80C06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A034A-5419-3AE2-7BE4-508BAEB7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3708F-4347-6373-AA10-978B6833D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0913D-399D-69D6-67BD-27A80542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7E771-E5ED-20DF-1DA9-63531158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801A9-5540-6C64-F864-1046F84A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8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34F1-B042-EBDD-3C90-F2211C3A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678F6-25F2-3F86-0F14-CFD3D92E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3F48-5C9B-A1F8-D7F5-0D533767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34256-E734-A975-0089-30F0507F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5BB04-2D81-1871-59C9-6583BF42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06C97-4A17-26E3-BDE5-E124CD67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A9D42-F9F1-7BE8-C48D-4158E220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76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41E5-5B8D-CA31-7D13-14543490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61DF-41A6-4404-A660-BEE09A44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EE2C9-1C89-A097-E84F-4BE1D167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050A-698B-6416-3FD7-09300650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34FD-9D98-D1C4-4BCA-6F15BD70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3C310-471A-F63B-20C9-24D39019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11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C23A-E393-6434-BBC0-5D91CD3B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08B34-3916-AE14-1A06-6719E4726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89B69-DC40-4DF7-3569-19458A76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0017D-65EE-96D6-F4E7-A252481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8E1C8-1DFF-6F79-B3BD-291241D3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8D87A-732B-0A20-EA97-CDE43B6D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7ED7E-1863-B96C-098D-F4C7FDAE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4F9EE-C81B-7600-5D87-6A62D7AB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4203-1610-FF57-FEE9-6E0D22973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111E-8163-0246-88D2-3D714118DFA7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A7DC-EFF2-83AD-CF7E-259847764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76693-E0A5-ECB7-0565-D57EA88D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AF22-320D-4142-900F-25B13A6D4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50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ca Esp32 Wifi / Bluetooth Devkit V1 30 Pinos | Parcelamento sem juros">
            <a:extLst>
              <a:ext uri="{FF2B5EF4-FFF2-40B4-BE49-F238E27FC236}">
                <a16:creationId xmlns:a16="http://schemas.microsoft.com/office/drawing/2014/main" id="{98D8F999-C7ED-CC5A-F77A-E564D58D5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9"/>
          <a:stretch/>
        </p:blipFill>
        <p:spPr bwMode="auto">
          <a:xfrm rot="5400000">
            <a:off x="2423319" y="1612456"/>
            <a:ext cx="5383802" cy="301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x98357 I2S 3W Amplificador Classe D de Fuga Interface Dac Módulo  Decodificador Filterless o Conselho Para o Raspberry Pi Esp32 Em promoção!  &gt; atacado | Atconsultoriacontabil.com.br">
            <a:extLst>
              <a:ext uri="{FF2B5EF4-FFF2-40B4-BE49-F238E27FC236}">
                <a16:creationId xmlns:a16="http://schemas.microsoft.com/office/drawing/2014/main" id="{66887744-682D-F988-55ED-89D179A06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2" t="13881" r="19072" b="12089"/>
          <a:stretch/>
        </p:blipFill>
        <p:spPr bwMode="auto">
          <a:xfrm>
            <a:off x="926926" y="678755"/>
            <a:ext cx="1515649" cy="16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y DWIN 7.0 Inch TFT LCD Module in India | Fab.to.Lab">
            <a:extLst>
              <a:ext uri="{FF2B5EF4-FFF2-40B4-BE49-F238E27FC236}">
                <a16:creationId xmlns:a16="http://schemas.microsoft.com/office/drawing/2014/main" id="{703529E0-1A71-5527-290E-2D5AF107CC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t="3556" r="9406" b="50045"/>
          <a:stretch/>
        </p:blipFill>
        <p:spPr bwMode="auto">
          <a:xfrm>
            <a:off x="7787865" y="678754"/>
            <a:ext cx="3477209" cy="19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2A99538-7D19-8735-FC9E-E491B9466350}"/>
              </a:ext>
            </a:extLst>
          </p:cNvPr>
          <p:cNvSpPr/>
          <p:nvPr/>
        </p:nvSpPr>
        <p:spPr>
          <a:xfrm>
            <a:off x="989264" y="1994568"/>
            <a:ext cx="139032" cy="139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001D40-250C-03A1-955B-893D240A738F}"/>
              </a:ext>
            </a:extLst>
          </p:cNvPr>
          <p:cNvSpPr/>
          <p:nvPr/>
        </p:nvSpPr>
        <p:spPr>
          <a:xfrm>
            <a:off x="1190634" y="1994568"/>
            <a:ext cx="139032" cy="139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06A985-8621-D17C-EC2E-807A744F4801}"/>
              </a:ext>
            </a:extLst>
          </p:cNvPr>
          <p:cNvSpPr/>
          <p:nvPr/>
        </p:nvSpPr>
        <p:spPr>
          <a:xfrm>
            <a:off x="1392004" y="1994568"/>
            <a:ext cx="139032" cy="139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2FEF33-5B3C-EEC8-C9EB-76237994C95F}"/>
              </a:ext>
            </a:extLst>
          </p:cNvPr>
          <p:cNvSpPr/>
          <p:nvPr/>
        </p:nvSpPr>
        <p:spPr>
          <a:xfrm>
            <a:off x="2031457" y="1994568"/>
            <a:ext cx="139032" cy="139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CD5DB-75F0-C7E8-E7E9-D6EDE01EDC4D}"/>
              </a:ext>
            </a:extLst>
          </p:cNvPr>
          <p:cNvSpPr/>
          <p:nvPr/>
        </p:nvSpPr>
        <p:spPr>
          <a:xfrm>
            <a:off x="2223702" y="1994568"/>
            <a:ext cx="139032" cy="139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96CE70-AC54-B034-C1F4-9D37F50E17DE}"/>
              </a:ext>
            </a:extLst>
          </p:cNvPr>
          <p:cNvSpPr/>
          <p:nvPr/>
        </p:nvSpPr>
        <p:spPr>
          <a:xfrm>
            <a:off x="6167919" y="1422315"/>
            <a:ext cx="139032" cy="139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63ADE3-D743-F1A9-10A4-8AFEE0C2E460}"/>
              </a:ext>
            </a:extLst>
          </p:cNvPr>
          <p:cNvSpPr/>
          <p:nvPr/>
        </p:nvSpPr>
        <p:spPr>
          <a:xfrm>
            <a:off x="3886611" y="3037785"/>
            <a:ext cx="139032" cy="139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339EED-B2C7-A943-4D0E-DA884D3C72C6}"/>
              </a:ext>
            </a:extLst>
          </p:cNvPr>
          <p:cNvSpPr/>
          <p:nvPr/>
        </p:nvSpPr>
        <p:spPr>
          <a:xfrm>
            <a:off x="3886611" y="2803790"/>
            <a:ext cx="139032" cy="139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B5E33D-7AFD-EF3E-A7CC-E274FDFD4AAD}"/>
              </a:ext>
            </a:extLst>
          </p:cNvPr>
          <p:cNvSpPr/>
          <p:nvPr/>
        </p:nvSpPr>
        <p:spPr>
          <a:xfrm>
            <a:off x="3899489" y="4184498"/>
            <a:ext cx="139032" cy="139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C7E254-D216-F11A-30F7-979749214EF3}"/>
              </a:ext>
            </a:extLst>
          </p:cNvPr>
          <p:cNvSpPr/>
          <p:nvPr/>
        </p:nvSpPr>
        <p:spPr>
          <a:xfrm>
            <a:off x="3901518" y="4424932"/>
            <a:ext cx="139032" cy="139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16DC338-ED22-5463-E3B6-C0F947487F6B}"/>
              </a:ext>
            </a:extLst>
          </p:cNvPr>
          <p:cNvCxnSpPr>
            <a:stCxn id="4" idx="4"/>
          </p:cNvCxnSpPr>
          <p:nvPr/>
        </p:nvCxnSpPr>
        <p:spPr>
          <a:xfrm rot="16200000" flipH="1">
            <a:off x="2102842" y="1089537"/>
            <a:ext cx="739706" cy="282783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EF66DFA-4772-1CA5-B75B-82EB9FF64E50}"/>
              </a:ext>
            </a:extLst>
          </p:cNvPr>
          <p:cNvCxnSpPr>
            <a:cxnSpLocks/>
            <a:stCxn id="8" idx="4"/>
            <a:endCxn id="13" idx="2"/>
          </p:cNvCxnSpPr>
          <p:nvPr/>
        </p:nvCxnSpPr>
        <p:spPr>
          <a:xfrm rot="16200000" flipH="1">
            <a:off x="2086530" y="1307219"/>
            <a:ext cx="973701" cy="2626461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6A8E8F2-6EB1-5295-B581-AA83B54107BE}"/>
              </a:ext>
            </a:extLst>
          </p:cNvPr>
          <p:cNvCxnSpPr>
            <a:cxnSpLocks/>
            <a:stCxn id="9" idx="4"/>
            <a:endCxn id="12" idx="2"/>
          </p:cNvCxnSpPr>
          <p:nvPr/>
        </p:nvCxnSpPr>
        <p:spPr>
          <a:xfrm rot="5400000" flipH="1" flipV="1">
            <a:off x="3493834" y="-540484"/>
            <a:ext cx="641769" cy="4706399"/>
          </a:xfrm>
          <a:prstGeom prst="bentConnector4">
            <a:avLst>
              <a:gd name="adj1" fmla="val -88800"/>
              <a:gd name="adj2" fmla="val 41435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35ED827-CA5C-C1D4-C710-BF5E5834FFEF}"/>
              </a:ext>
            </a:extLst>
          </p:cNvPr>
          <p:cNvCxnSpPr>
            <a:cxnSpLocks/>
            <a:stCxn id="10" idx="4"/>
            <a:endCxn id="15" idx="2"/>
          </p:cNvCxnSpPr>
          <p:nvPr/>
        </p:nvCxnSpPr>
        <p:spPr>
          <a:xfrm rot="16200000" flipH="1">
            <a:off x="1940024" y="2294549"/>
            <a:ext cx="2120414" cy="179851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C312678-EB50-65C5-552C-68EAC97E037A}"/>
              </a:ext>
            </a:extLst>
          </p:cNvPr>
          <p:cNvCxnSpPr>
            <a:cxnSpLocks/>
            <a:stCxn id="11" idx="4"/>
            <a:endCxn id="16" idx="2"/>
          </p:cNvCxnSpPr>
          <p:nvPr/>
        </p:nvCxnSpPr>
        <p:spPr>
          <a:xfrm rot="16200000" flipH="1">
            <a:off x="1916944" y="2509874"/>
            <a:ext cx="2360848" cy="16083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9FD5B82-B060-0900-B542-5371724D34E2}"/>
              </a:ext>
            </a:extLst>
          </p:cNvPr>
          <p:cNvSpPr/>
          <p:nvPr/>
        </p:nvSpPr>
        <p:spPr>
          <a:xfrm>
            <a:off x="6182421" y="3020311"/>
            <a:ext cx="139032" cy="139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CAF2EC-A92C-6C8E-7CC1-FCBB2360CF69}"/>
              </a:ext>
            </a:extLst>
          </p:cNvPr>
          <p:cNvSpPr/>
          <p:nvPr/>
        </p:nvSpPr>
        <p:spPr>
          <a:xfrm>
            <a:off x="6182421" y="3244507"/>
            <a:ext cx="139032" cy="139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A4FE11-463B-D397-0E43-952D1AE03D52}"/>
              </a:ext>
            </a:extLst>
          </p:cNvPr>
          <p:cNvSpPr/>
          <p:nvPr/>
        </p:nvSpPr>
        <p:spPr>
          <a:xfrm>
            <a:off x="7332841" y="1410279"/>
            <a:ext cx="139032" cy="139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6EDDE0-C1B9-AEFD-1DE0-92A934A7D57E}"/>
              </a:ext>
            </a:extLst>
          </p:cNvPr>
          <p:cNvSpPr/>
          <p:nvPr/>
        </p:nvSpPr>
        <p:spPr>
          <a:xfrm>
            <a:off x="7332841" y="1620089"/>
            <a:ext cx="139032" cy="139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4AF053-E571-4939-BC39-977FB43B12B2}"/>
              </a:ext>
            </a:extLst>
          </p:cNvPr>
          <p:cNvSpPr txBox="1"/>
          <p:nvPr/>
        </p:nvSpPr>
        <p:spPr>
          <a:xfrm>
            <a:off x="7479341" y="1356684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tx2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E2768-DBA0-77E2-F037-647A8FF466E4}"/>
              </a:ext>
            </a:extLst>
          </p:cNvPr>
          <p:cNvSpPr txBox="1"/>
          <p:nvPr/>
        </p:nvSpPr>
        <p:spPr>
          <a:xfrm>
            <a:off x="7479341" y="1566495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rx2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057F77-EDA9-A144-FAE3-740C8B1ADE88}"/>
              </a:ext>
            </a:extLst>
          </p:cNvPr>
          <p:cNvSpPr/>
          <p:nvPr/>
        </p:nvSpPr>
        <p:spPr>
          <a:xfrm>
            <a:off x="7332841" y="1855536"/>
            <a:ext cx="139032" cy="139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29278C-F8C3-19B3-6991-627AB6D199A3}"/>
              </a:ext>
            </a:extLst>
          </p:cNvPr>
          <p:cNvSpPr txBox="1"/>
          <p:nvPr/>
        </p:nvSpPr>
        <p:spPr>
          <a:xfrm>
            <a:off x="7482004" y="1776306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gnd</a:t>
            </a:r>
            <a:endParaRPr lang="pt-BR" sz="1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8F6DE-6263-0969-295E-D159716B868A}"/>
              </a:ext>
            </a:extLst>
          </p:cNvPr>
          <p:cNvSpPr/>
          <p:nvPr/>
        </p:nvSpPr>
        <p:spPr>
          <a:xfrm>
            <a:off x="6182421" y="4167872"/>
            <a:ext cx="139032" cy="139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BC56582-BAC4-00D7-ECAD-B85944073B97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 flipV="1">
            <a:off x="6321453" y="1925052"/>
            <a:ext cx="1011388" cy="2312336"/>
          </a:xfrm>
          <a:prstGeom prst="bentConnector3">
            <a:avLst>
              <a:gd name="adj1" fmla="val 779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6F0CE47-1811-6C0F-079D-FBB7ECE6DD56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6321453" y="1689605"/>
            <a:ext cx="1011388" cy="140022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248941C-574E-0969-99FC-6D061C791E9E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6321453" y="1479795"/>
            <a:ext cx="1011388" cy="1834228"/>
          </a:xfrm>
          <a:prstGeom prst="bentConnector3">
            <a:avLst>
              <a:gd name="adj1" fmla="val 6291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win tft lcd display, 4.3 polegadas arduino hmi toque inteligente, tela tn,  ttl/232 ,480*272, 262k, grau comercial uart, ttl/rs232. / Displays  optoeletrônicos">
            <a:extLst>
              <a:ext uri="{FF2B5EF4-FFF2-40B4-BE49-F238E27FC236}">
                <a16:creationId xmlns:a16="http://schemas.microsoft.com/office/drawing/2014/main" id="{884EDDC3-CA7C-A4B5-49B1-E3D5D1CE3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0"/>
          <a:stretch/>
        </p:blipFill>
        <p:spPr bwMode="auto">
          <a:xfrm>
            <a:off x="6579796" y="5378205"/>
            <a:ext cx="5601543" cy="132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30970F8-2356-35CE-EBEF-9716FD76CD14}"/>
              </a:ext>
            </a:extLst>
          </p:cNvPr>
          <p:cNvSpPr txBox="1"/>
          <p:nvPr/>
        </p:nvSpPr>
        <p:spPr>
          <a:xfrm>
            <a:off x="8373291" y="500887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Acessórios </a:t>
            </a:r>
            <a:r>
              <a:rPr lang="pt-BR" dirty="0" err="1"/>
              <a:t>Dwin</a:t>
            </a:r>
            <a:endParaRPr lang="pt-BR" dirty="0"/>
          </a:p>
        </p:txBody>
      </p:sp>
      <p:pic>
        <p:nvPicPr>
          <p:cNvPr id="1034" name="Picture 10" descr="CableCreation Micro USB Short 2.0 A Male to Micro B USB Triple Shielded  Wire Fast Charge Cable for Tablet, Television, Smartphone (0.5 Feet-Black)  - Buy CableCreation Micro USB Short 2.0 A Male">
            <a:extLst>
              <a:ext uri="{FF2B5EF4-FFF2-40B4-BE49-F238E27FC236}">
                <a16:creationId xmlns:a16="http://schemas.microsoft.com/office/drawing/2014/main" id="{93EDC407-BA1F-1290-D52B-DFDAB6330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5" b="11470"/>
          <a:stretch/>
        </p:blipFill>
        <p:spPr bwMode="auto">
          <a:xfrm>
            <a:off x="4261597" y="5470439"/>
            <a:ext cx="1608301" cy="113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d, sound, speaker icon - Free download on Iconfinder">
            <a:extLst>
              <a:ext uri="{FF2B5EF4-FFF2-40B4-BE49-F238E27FC236}">
                <a16:creationId xmlns:a16="http://schemas.microsoft.com/office/drawing/2014/main" id="{B7E6986D-91CB-3DAE-6D15-C0D8873A6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77" y="0"/>
            <a:ext cx="1063553" cy="106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0C176526-32BD-E809-3CB7-488E4B6844E7}"/>
              </a:ext>
            </a:extLst>
          </p:cNvPr>
          <p:cNvSpPr/>
          <p:nvPr/>
        </p:nvSpPr>
        <p:spPr>
          <a:xfrm>
            <a:off x="1455922" y="928067"/>
            <a:ext cx="139032" cy="139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BE36EC-FC68-2BF1-B53A-B922E19715D9}"/>
              </a:ext>
            </a:extLst>
          </p:cNvPr>
          <p:cNvSpPr/>
          <p:nvPr/>
        </p:nvSpPr>
        <p:spPr>
          <a:xfrm>
            <a:off x="1741355" y="928067"/>
            <a:ext cx="139032" cy="139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6DB5CDE-53CD-E18F-E9C8-3F4858CECFBD}"/>
              </a:ext>
            </a:extLst>
          </p:cNvPr>
          <p:cNvSpPr/>
          <p:nvPr/>
        </p:nvSpPr>
        <p:spPr>
          <a:xfrm>
            <a:off x="842863" y="431783"/>
            <a:ext cx="139032" cy="139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009424-FD2A-7951-2F7E-7BF6190C96FB}"/>
              </a:ext>
            </a:extLst>
          </p:cNvPr>
          <p:cNvSpPr/>
          <p:nvPr/>
        </p:nvSpPr>
        <p:spPr>
          <a:xfrm>
            <a:off x="842863" y="269862"/>
            <a:ext cx="139032" cy="139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E3C4B01-AEB8-95B6-B6CB-520E89BB5072}"/>
              </a:ext>
            </a:extLst>
          </p:cNvPr>
          <p:cNvCxnSpPr>
            <a:cxnSpLocks/>
            <a:stCxn id="67" idx="6"/>
            <a:endCxn id="65" idx="0"/>
          </p:cNvCxnSpPr>
          <p:nvPr/>
        </p:nvCxnSpPr>
        <p:spPr>
          <a:xfrm>
            <a:off x="981895" y="339378"/>
            <a:ext cx="828976" cy="58868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22CE1B3-4999-025D-71EB-1E6F66E3D59F}"/>
              </a:ext>
            </a:extLst>
          </p:cNvPr>
          <p:cNvCxnSpPr>
            <a:cxnSpLocks/>
            <a:stCxn id="66" idx="6"/>
            <a:endCxn id="64" idx="0"/>
          </p:cNvCxnSpPr>
          <p:nvPr/>
        </p:nvCxnSpPr>
        <p:spPr>
          <a:xfrm>
            <a:off x="981895" y="501299"/>
            <a:ext cx="543543" cy="42676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95371C-7D67-DACC-08B3-E64EBC639D43}"/>
              </a:ext>
            </a:extLst>
          </p:cNvPr>
          <p:cNvSpPr txBox="1"/>
          <p:nvPr/>
        </p:nvSpPr>
        <p:spPr>
          <a:xfrm>
            <a:off x="1006312" y="-16206"/>
            <a:ext cx="252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Autofalante Mono Canal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24C2E6-5392-A01A-6B42-99F443553D75}"/>
              </a:ext>
            </a:extLst>
          </p:cNvPr>
          <p:cNvSpPr txBox="1"/>
          <p:nvPr/>
        </p:nvSpPr>
        <p:spPr>
          <a:xfrm>
            <a:off x="4334494" y="190005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ESP32 30 Pinos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B246CE-32AB-A343-B681-139EC8E4F195}"/>
              </a:ext>
            </a:extLst>
          </p:cNvPr>
          <p:cNvSpPr txBox="1"/>
          <p:nvPr/>
        </p:nvSpPr>
        <p:spPr>
          <a:xfrm>
            <a:off x="1810871" y="43283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MAX 98357a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282CCB-EB01-4388-36E3-87A1FE5C7393}"/>
              </a:ext>
            </a:extLst>
          </p:cNvPr>
          <p:cNvSpPr txBox="1"/>
          <p:nvPr/>
        </p:nvSpPr>
        <p:spPr>
          <a:xfrm>
            <a:off x="3670730" y="613125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USB --&gt; PC</a:t>
            </a:r>
          </a:p>
        </p:txBody>
      </p:sp>
    </p:spTree>
    <p:extLst>
      <p:ext uri="{BB962C8B-B14F-4D97-AF65-F5344CB8AC3E}">
        <p14:creationId xmlns:p14="http://schemas.microsoft.com/office/powerpoint/2010/main" val="373011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2022-05-12T15:15:48Z</dcterms:created>
  <dcterms:modified xsi:type="dcterms:W3CDTF">2022-05-12T22:05:00Z</dcterms:modified>
</cp:coreProperties>
</file>