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4518900"/>
            <a:ext cx="8217084" cy="214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2"/>
              </a:lnSpc>
            </a:pPr>
            <a:r>
              <a:rPr lang="en-US" sz="7475">
                <a:solidFill>
                  <a:srgbClr val="F7B4A7"/>
                </a:solidFill>
                <a:latin typeface="Josefin Sans Bold"/>
              </a:rPr>
              <a:t>What’s your</a:t>
            </a:r>
          </a:p>
          <a:p>
            <a:pPr>
              <a:lnSpc>
                <a:spcPts val="8372"/>
              </a:lnSpc>
            </a:pPr>
            <a:r>
              <a:rPr lang="en-US" sz="7475">
                <a:solidFill>
                  <a:srgbClr val="F7B4A7"/>
                </a:solidFill>
                <a:latin typeface="Josefin Sans Bold"/>
              </a:rPr>
              <a:t>current version?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83771" y="2905444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46">
                <a:solidFill>
                  <a:srgbClr val="94DDDE"/>
                </a:solidFill>
                <a:latin typeface="Josefin Sans"/>
              </a:rPr>
              <a:t>CHALLENGE 0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4129" y="22544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4819" y="2004595"/>
            <a:ext cx="531374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What's the Smart question?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84819" y="3690937"/>
            <a:ext cx="548601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Why is it important to ask smart questions?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4819" y="7062787"/>
            <a:ext cx="563368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The benefits of smart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84819" y="5376863"/>
            <a:ext cx="442995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H</a:t>
            </a:r>
            <a:r>
              <a:rPr lang="en-US" sz="3999">
                <a:solidFill>
                  <a:srgbClr val="31356E"/>
                </a:solidFill>
                <a:latin typeface="Josefin Sans"/>
              </a:rPr>
              <a:t>ow to apply it on 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your daily work?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1283" y="4239895"/>
            <a:ext cx="7312717" cy="198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8000" spc="-88">
                <a:solidFill>
                  <a:srgbClr val="2B4B82"/>
                </a:solidFill>
                <a:latin typeface="Josefin Sans Bold"/>
              </a:rPr>
              <a:t>Thank you </a:t>
            </a:r>
          </a:p>
          <a:p>
            <a:pPr algn="ctr">
              <a:lnSpc>
                <a:spcPts val="7519"/>
              </a:lnSpc>
            </a:pPr>
            <a:r>
              <a:rPr lang="en-US" sz="8000" spc="-88">
                <a:solidFill>
                  <a:srgbClr val="2B4B82"/>
                </a:solidFill>
                <a:latin typeface="Josefin Sans Bold"/>
              </a:rPr>
              <a:t>for watching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"/>
              </a:rPr>
              <a:t>TOPICS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61011" y="3364037"/>
            <a:ext cx="12870727" cy="3558925"/>
            <a:chOff x="0" y="0"/>
            <a:chExt cx="17160970" cy="474523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4613976" y="-57150"/>
              <a:ext cx="3202226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"/>
                </a:rPr>
                <a:t>TOPIC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201675" y="2165440"/>
              <a:ext cx="4153828" cy="2579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Learning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How to learn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&amp; learn fast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"/>
                </a:rPr>
                <a:t>TOPIC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3500" y="2165440"/>
              <a:ext cx="3279211" cy="1703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Topdown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approach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926794" y="-57150"/>
              <a:ext cx="3279211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>
                  <a:solidFill>
                    <a:srgbClr val="2B4B82"/>
                  </a:solidFill>
                  <a:latin typeface="Josefin Sans Bold"/>
                </a:rPr>
                <a:t>TOPIC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990294" y="2171029"/>
              <a:ext cx="3279211" cy="1703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Autonomy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at work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3523291" y="-57150"/>
              <a:ext cx="3574179" cy="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>
                  <a:solidFill>
                    <a:srgbClr val="2B4B82"/>
                  </a:solidFill>
                  <a:latin typeface="Josefin Sans Bold"/>
                </a:rPr>
                <a:t>TOPIC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3586791" y="2171029"/>
              <a:ext cx="3574179" cy="1703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Smart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B4B82"/>
                  </a:solidFill>
                  <a:latin typeface="Josefin Sans Bold"/>
                </a:rPr>
                <a:t>question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00859" y="671285"/>
              <a:ext cx="804493" cy="998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876343" y="671285"/>
              <a:ext cx="804493" cy="998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227654" y="671285"/>
              <a:ext cx="804493" cy="998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4971634" y="671285"/>
              <a:ext cx="804493" cy="998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4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2105352" y="119050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6698193" y="119050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11281239" y="119050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63196" y="4074367"/>
            <a:ext cx="4033804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>
                <a:solidFill>
                  <a:srgbClr val="F7B4A7"/>
                </a:solidFill>
                <a:latin typeface="Josefin Sans Bold"/>
              </a:rPr>
              <a:t>Topdown</a:t>
            </a:r>
          </a:p>
          <a:p>
            <a:pPr>
              <a:lnSpc>
                <a:spcPts val="7559"/>
              </a:lnSpc>
            </a:pPr>
            <a:r>
              <a:rPr lang="en-US" sz="6299">
                <a:solidFill>
                  <a:srgbClr val="F7B4A7"/>
                </a:solidFill>
                <a:latin typeface="Josefin Sans Bold"/>
              </a:rPr>
              <a:t>approach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10711" y="3190421"/>
            <a:ext cx="5548589" cy="3906157"/>
          </a:xfrm>
          <a:custGeom>
            <a:avLst/>
            <a:gdLst/>
            <a:ahLst/>
            <a:cxnLst/>
            <a:rect r="r" b="b" t="t" l="l"/>
            <a:pathLst>
              <a:path h="3906157" w="5548589">
                <a:moveTo>
                  <a:pt x="0" y="0"/>
                </a:moveTo>
                <a:lnTo>
                  <a:pt x="5548589" y="0"/>
                </a:lnTo>
                <a:lnTo>
                  <a:pt x="5548589" y="3906158"/>
                </a:lnTo>
                <a:lnTo>
                  <a:pt x="0" y="3906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2981" y="2210935"/>
            <a:ext cx="7553292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What is top-down approach?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2981" y="3163435"/>
            <a:ext cx="784861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Why use a top-down approach?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2981" y="4235661"/>
            <a:ext cx="971900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Who should use the top-down approach?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2981" y="5311986"/>
            <a:ext cx="755329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When is the right time to apply the top-down approach?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2981" y="6856865"/>
            <a:ext cx="789783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How to implement the top-down approach effectively?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69429" y="3705225"/>
            <a:ext cx="5387377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>
                <a:solidFill>
                  <a:srgbClr val="F7B4A7"/>
                </a:solidFill>
                <a:latin typeface="Josefin Sans Bold"/>
              </a:rPr>
              <a:t>Learning</a:t>
            </a:r>
          </a:p>
          <a:p>
            <a:pPr>
              <a:lnSpc>
                <a:spcPts val="7559"/>
              </a:lnSpc>
            </a:pPr>
            <a:r>
              <a:rPr lang="en-US" sz="6300">
                <a:solidFill>
                  <a:srgbClr val="F7B4A7"/>
                </a:solidFill>
                <a:latin typeface="Josefin Sans Bold"/>
              </a:rPr>
              <a:t>How to learn</a:t>
            </a:r>
          </a:p>
          <a:p>
            <a:pPr>
              <a:lnSpc>
                <a:spcPts val="7559"/>
              </a:lnSpc>
            </a:pPr>
            <a:r>
              <a:rPr lang="en-US" sz="6299">
                <a:solidFill>
                  <a:srgbClr val="F7B4A7"/>
                </a:solidFill>
                <a:latin typeface="Josefin Sans Bold"/>
              </a:rPr>
              <a:t>&amp; learn fast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4951" y="2631016"/>
            <a:ext cx="6620583" cy="5024969"/>
          </a:xfrm>
          <a:custGeom>
            <a:avLst/>
            <a:gdLst/>
            <a:ahLst/>
            <a:cxnLst/>
            <a:rect r="r" b="b" t="t" l="l"/>
            <a:pathLst>
              <a:path h="5024969" w="6620583">
                <a:moveTo>
                  <a:pt x="0" y="0"/>
                </a:moveTo>
                <a:lnTo>
                  <a:pt x="6620582" y="0"/>
                </a:lnTo>
                <a:lnTo>
                  <a:pt x="6620582" y="5024968"/>
                </a:lnTo>
                <a:lnTo>
                  <a:pt x="0" y="5024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50" t="0" r="-174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0273" y="2986087"/>
            <a:ext cx="5313745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What is Learning?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0273" y="4233863"/>
            <a:ext cx="548601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Why is the learning </a:t>
            </a:r>
          </a:p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process important?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0273" y="6081713"/>
            <a:ext cx="396017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How to learn</a:t>
            </a:r>
          </a:p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&amp; learn fast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12417" y="4181475"/>
            <a:ext cx="5387377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>
                <a:solidFill>
                  <a:srgbClr val="F7B4A7"/>
                </a:solidFill>
                <a:latin typeface="Josefin Sans Bold"/>
              </a:rPr>
              <a:t>Autonomy </a:t>
            </a:r>
          </a:p>
          <a:p>
            <a:pPr>
              <a:lnSpc>
                <a:spcPts val="7559"/>
              </a:lnSpc>
            </a:pPr>
            <a:r>
              <a:rPr lang="en-US" sz="6299">
                <a:solidFill>
                  <a:srgbClr val="F7B4A7"/>
                </a:solidFill>
                <a:latin typeface="Josefin Sans Bold"/>
              </a:rPr>
              <a:t>At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59891" y="2721566"/>
            <a:ext cx="7099409" cy="4843867"/>
          </a:xfrm>
          <a:custGeom>
            <a:avLst/>
            <a:gdLst/>
            <a:ahLst/>
            <a:cxnLst/>
            <a:rect r="r" b="b" t="t" l="l"/>
            <a:pathLst>
              <a:path h="4843867" w="7099409">
                <a:moveTo>
                  <a:pt x="0" y="0"/>
                </a:moveTo>
                <a:lnTo>
                  <a:pt x="7099409" y="0"/>
                </a:lnTo>
                <a:lnTo>
                  <a:pt x="7099409" y="4843868"/>
                </a:lnTo>
                <a:lnTo>
                  <a:pt x="0" y="4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1960" y="2491450"/>
            <a:ext cx="531374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What is Autonomy At Work?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1960" y="4052225"/>
            <a:ext cx="548601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Benefits of Autonomy At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1960" y="5614325"/>
            <a:ext cx="771431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How to build trust and encourage autonomy at work?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1960" y="7176425"/>
            <a:ext cx="773358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31356E"/>
                </a:solidFill>
                <a:latin typeface="Josefin Sans"/>
              </a:rPr>
              <a:t>An example of autonomy at work!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90923" y="4181475"/>
            <a:ext cx="5387377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>
                <a:solidFill>
                  <a:srgbClr val="F7B4A7"/>
                </a:solidFill>
                <a:latin typeface="Josefin Sans Bold"/>
              </a:rPr>
              <a:t>Smart question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DAF6CWp1MdM</dc:identifier>
  <dcterms:modified xsi:type="dcterms:W3CDTF">2011-08-01T06:04:30Z</dcterms:modified>
  <cp:revision>1</cp:revision>
  <dc:title>Challenge 0 - What’s your current version</dc:title>
</cp:coreProperties>
</file>