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88638" cy="15124113"/>
  <p:notesSz cx="6858000" cy="9144000"/>
  <p:defaultTextStyle>
    <a:defPPr>
      <a:defRPr lang="nl-NL"/>
    </a:defPPr>
    <a:lvl1pPr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36332" indent="-279298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474254" indent="-560186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210587" indent="-839484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948505" indent="-1120368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171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206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239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274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629"/>
    <a:srgbClr val="DBE0E4"/>
    <a:srgbClr val="A9005D"/>
    <a:srgbClr val="E2007C"/>
    <a:srgbClr val="005E77"/>
    <a:srgbClr val="036E8A"/>
    <a:srgbClr val="A2C83A"/>
    <a:srgbClr val="158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8"/>
    <p:restoredTop sz="94666"/>
  </p:normalViewPr>
  <p:slideViewPr>
    <p:cSldViewPr snapToGrid="0" snapToObjects="1" showGuides="1">
      <p:cViewPr>
        <p:scale>
          <a:sx n="60" d="100"/>
          <a:sy n="60" d="100"/>
        </p:scale>
        <p:origin x="816" y="-200"/>
      </p:cViewPr>
      <p:guideLst>
        <p:guide orient="horz" pos="4764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566CAE4-5252-46EC-8924-4D09195C4EF2}" type="datetimeFigureOut">
              <a:rPr lang="nl-NL"/>
              <a:pPr>
                <a:defRPr/>
              </a:pPr>
              <a:t>10-12-18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B5D306C-72E9-4A7C-8E46-32AA4FC7B6E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A0E9EAA-A8F9-4611-8B30-913BEE306A6C}" type="datetimeFigureOut">
              <a:rPr lang="nl-NL"/>
              <a:pPr>
                <a:defRPr/>
              </a:pPr>
              <a:t>10-12-18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944FAF9-2269-4C00-9E4A-F16FF3840DF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7034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4069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71102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8137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5171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42206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9239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6274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9" y="2376000"/>
            <a:ext cx="9972674" cy="2160588"/>
          </a:xfrm>
        </p:spPr>
        <p:txBody>
          <a:bodyPr/>
          <a:lstStyle/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8775" y="4777203"/>
            <a:ext cx="9972000" cy="9982799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hthoek 8"/>
          <p:cNvSpPr>
            <a:spLocks noChangeArrowheads="1"/>
          </p:cNvSpPr>
          <p:nvPr userDrawn="1"/>
        </p:nvSpPr>
        <p:spPr bwMode="auto">
          <a:xfrm>
            <a:off x="4" y="0"/>
            <a:ext cx="10709275" cy="201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nl-NL" sz="2516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358779" y="4776792"/>
            <a:ext cx="9972674" cy="998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NL" dirty="0"/>
              <a:t>Click </a:t>
            </a:r>
            <a:r>
              <a:rPr lang="nl-BE" altLang="nl-NL" dirty="0" err="1"/>
              <a:t>to</a:t>
            </a:r>
            <a:r>
              <a:rPr lang="nl-BE" altLang="nl-NL" dirty="0"/>
              <a:t> </a:t>
            </a:r>
            <a:r>
              <a:rPr lang="nl-BE" altLang="nl-NL" dirty="0" err="1"/>
              <a:t>edit</a:t>
            </a:r>
            <a:r>
              <a:rPr lang="nl-BE" altLang="nl-NL" dirty="0"/>
              <a:t> Master </a:t>
            </a:r>
            <a:r>
              <a:rPr lang="nl-BE" altLang="nl-NL" dirty="0" err="1"/>
              <a:t>text</a:t>
            </a:r>
            <a:r>
              <a:rPr lang="nl-BE" altLang="nl-NL" dirty="0"/>
              <a:t> </a:t>
            </a:r>
            <a:r>
              <a:rPr lang="nl-BE" altLang="nl-NL" dirty="0" err="1"/>
              <a:t>styles</a:t>
            </a:r>
            <a:endParaRPr lang="nl-BE" altLang="nl-NL" dirty="0"/>
          </a:p>
          <a:p>
            <a:pPr lvl="1"/>
            <a:r>
              <a:rPr lang="nl-BE" altLang="nl-NL" dirty="0"/>
              <a:t>Second level</a:t>
            </a:r>
          </a:p>
          <a:p>
            <a:pPr lvl="2"/>
            <a:r>
              <a:rPr lang="nl-BE" altLang="nl-NL" dirty="0" err="1"/>
              <a:t>Third</a:t>
            </a:r>
            <a:r>
              <a:rPr lang="nl-BE" altLang="nl-NL" dirty="0"/>
              <a:t> level</a:t>
            </a:r>
          </a:p>
          <a:p>
            <a:pPr lvl="3"/>
            <a:r>
              <a:rPr lang="nl-BE" altLang="nl-NL" dirty="0" err="1"/>
              <a:t>Fourth</a:t>
            </a:r>
            <a:r>
              <a:rPr lang="nl-BE" altLang="nl-NL" dirty="0"/>
              <a:t> level</a:t>
            </a:r>
          </a:p>
          <a:p>
            <a:pPr lvl="4"/>
            <a:r>
              <a:rPr lang="nl-BE" altLang="nl-NL" dirty="0" err="1"/>
              <a:t>Fifth</a:t>
            </a:r>
            <a:r>
              <a:rPr lang="nl-BE" altLang="nl-NL" dirty="0"/>
              <a:t> level</a:t>
            </a:r>
            <a:endParaRPr lang="nl-NL" altLang="nl-NL" dirty="0"/>
          </a:p>
        </p:txBody>
      </p:sp>
      <p:sp>
        <p:nvSpPr>
          <p:cNvPr id="1028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358779" y="2376488"/>
            <a:ext cx="9972674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NL" dirty="0"/>
              <a:t>Click </a:t>
            </a:r>
            <a:r>
              <a:rPr lang="nl-BE" altLang="nl-NL" dirty="0" err="1"/>
              <a:t>to</a:t>
            </a:r>
            <a:r>
              <a:rPr lang="nl-BE" altLang="nl-NL" dirty="0"/>
              <a:t> </a:t>
            </a:r>
            <a:r>
              <a:rPr lang="nl-BE" altLang="nl-NL" dirty="0" err="1"/>
              <a:t>edit</a:t>
            </a:r>
            <a:r>
              <a:rPr lang="nl-BE" altLang="nl-NL" dirty="0"/>
              <a:t> Master </a:t>
            </a:r>
            <a:r>
              <a:rPr lang="nl-BE" altLang="nl-NL" dirty="0" err="1"/>
              <a:t>title</a:t>
            </a:r>
            <a:r>
              <a:rPr lang="nl-BE" altLang="nl-NL" dirty="0"/>
              <a:t> </a:t>
            </a:r>
            <a:r>
              <a:rPr lang="nl-BE" altLang="nl-NL" dirty="0" err="1"/>
              <a:t>style</a:t>
            </a:r>
            <a:endParaRPr lang="nl-NL" alt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4" y="0"/>
            <a:ext cx="1070927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516">
              <a:solidFill>
                <a:srgbClr val="FFFFFF"/>
              </a:solidFill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1030" name="Afbeelding 11" descr="KULEUVEN_RGB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4" y="539750"/>
            <a:ext cx="3025774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736460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2pPr>
      <a:lvl3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3pPr>
      <a:lvl4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4pPr>
      <a:lvl5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5pPr>
      <a:lvl6pPr marL="457114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6pPr>
      <a:lvl7pPr marL="914226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7pPr>
      <a:lvl8pPr marL="1371341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8pPr>
      <a:lvl9pPr marL="1828454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552346" indent="-552346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1196749" indent="-460288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842739" indent="-368231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2579199" indent="-368231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3406216" indent="-457200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4055283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792605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529931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267255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326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64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973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929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6621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944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126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8593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el 12"/>
          <p:cNvSpPr>
            <a:spLocks noGrp="1"/>
          </p:cNvSpPr>
          <p:nvPr>
            <p:ph type="title"/>
          </p:nvPr>
        </p:nvSpPr>
        <p:spPr>
          <a:xfrm>
            <a:off x="355599" y="2294895"/>
            <a:ext cx="9972676" cy="983401"/>
          </a:xfrm>
        </p:spPr>
        <p:txBody>
          <a:bodyPr/>
          <a:lstStyle/>
          <a:p>
            <a:pPr algn="ctr"/>
            <a:r>
              <a:rPr lang="en-US" sz="2800" dirty="0"/>
              <a:t>Counting and recognizing non-moving objects by means of </a:t>
            </a:r>
            <a:br>
              <a:rPr lang="en-US" sz="2800" dirty="0"/>
            </a:br>
            <a:r>
              <a:rPr lang="en-US" sz="2800" dirty="0"/>
              <a:t>image processing</a:t>
            </a:r>
            <a:br>
              <a:rPr lang="en-US" dirty="0"/>
            </a:br>
            <a:br>
              <a:rPr lang="en-US" dirty="0"/>
            </a:br>
            <a:endParaRPr lang="en-US" altLang="nl-NL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9" name="Tekstvak 7"/>
          <p:cNvSpPr txBox="1">
            <a:spLocks noChangeArrowheads="1"/>
          </p:cNvSpPr>
          <p:nvPr/>
        </p:nvSpPr>
        <p:spPr bwMode="auto">
          <a:xfrm>
            <a:off x="6847367" y="1277938"/>
            <a:ext cx="348090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en-US" sz="1500" cap="all" dirty="0">
                <a:solidFill>
                  <a:schemeClr val="bg1"/>
                </a:solidFill>
              </a:rPr>
              <a:t>Faculty of engineering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6CB8E-68AA-4640-8901-DBF6571E73A6}"/>
              </a:ext>
            </a:extLst>
          </p:cNvPr>
          <p:cNvSpPr txBox="1"/>
          <p:nvPr/>
        </p:nvSpPr>
        <p:spPr>
          <a:xfrm>
            <a:off x="2089943" y="3316812"/>
            <a:ext cx="6497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Realised</a:t>
            </a:r>
            <a:r>
              <a:rPr lang="en-US" sz="2400" dirty="0"/>
              <a:t> by </a:t>
            </a:r>
          </a:p>
          <a:p>
            <a:pPr algn="ctr"/>
            <a:r>
              <a:rPr lang="en-US" sz="2400" dirty="0"/>
              <a:t>Max </a:t>
            </a:r>
            <a:r>
              <a:rPr lang="en-US" sz="2400" dirty="0" err="1"/>
              <a:t>Beerten</a:t>
            </a:r>
            <a:r>
              <a:rPr lang="en-US" sz="2400" dirty="0"/>
              <a:t>, Brent De </a:t>
            </a:r>
            <a:r>
              <a:rPr lang="en-US" sz="2400" dirty="0" err="1"/>
              <a:t>Bleser</a:t>
            </a:r>
            <a:r>
              <a:rPr lang="en-US" sz="2400" dirty="0"/>
              <a:t>, </a:t>
            </a:r>
            <a:r>
              <a:rPr lang="en-US" sz="2400" dirty="0" err="1"/>
              <a:t>Wouter</a:t>
            </a:r>
            <a:r>
              <a:rPr lang="en-US" sz="2400" dirty="0"/>
              <a:t> </a:t>
            </a:r>
            <a:r>
              <a:rPr lang="en-US" sz="2400" dirty="0" err="1"/>
              <a:t>Devos</a:t>
            </a:r>
            <a:r>
              <a:rPr lang="en-US" sz="2400" dirty="0"/>
              <a:t>, </a:t>
            </a:r>
          </a:p>
          <a:p>
            <a:pPr algn="ctr"/>
            <a:r>
              <a:rPr lang="en-US" sz="2400" dirty="0"/>
              <a:t>Ben </a:t>
            </a:r>
            <a:r>
              <a:rPr lang="en-US" sz="2400" dirty="0" err="1"/>
              <a:t>Fidlers</a:t>
            </a:r>
            <a:r>
              <a:rPr lang="en-US" sz="2400" dirty="0"/>
              <a:t>, Simon </a:t>
            </a:r>
            <a:r>
              <a:rPr lang="en-US" sz="2400" dirty="0" err="1"/>
              <a:t>Gulix</a:t>
            </a:r>
            <a:r>
              <a:rPr lang="en-US" sz="2400" dirty="0"/>
              <a:t>, Tom Kerkhofs</a:t>
            </a:r>
          </a:p>
          <a:p>
            <a:pPr algn="ctr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535C6-B573-1B45-AC12-C70B8379E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9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1098" y="6580397"/>
            <a:ext cx="5016390" cy="3077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07CFE-8B77-FE42-8709-4C15F6AF43E7}"/>
              </a:ext>
            </a:extLst>
          </p:cNvPr>
          <p:cNvSpPr txBox="1"/>
          <p:nvPr/>
        </p:nvSpPr>
        <p:spPr>
          <a:xfrm>
            <a:off x="4236151" y="1234683"/>
            <a:ext cx="221157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ESAT1A1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5 karelblauw">
      <a:dk1>
        <a:srgbClr val="2F4D5D"/>
      </a:dk1>
      <a:lt1>
        <a:srgbClr val="FFFFFF"/>
      </a:lt1>
      <a:dk2>
        <a:srgbClr val="1D8DB0"/>
      </a:dk2>
      <a:lt2>
        <a:srgbClr val="E5EDF4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21048295</TotalTime>
  <Words>33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Office-thema</vt:lpstr>
      <vt:lpstr>Counting and recognizing non-moving objects by means of  image processing  </vt:lpstr>
    </vt:vector>
  </TitlesOfParts>
  <Company>Altera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Admin</dc:creator>
  <cp:lastModifiedBy>Tom Kerkhofs</cp:lastModifiedBy>
  <cp:revision>43</cp:revision>
  <dcterms:created xsi:type="dcterms:W3CDTF">2009-09-14T06:59:00Z</dcterms:created>
  <dcterms:modified xsi:type="dcterms:W3CDTF">2018-12-10T16:37:45Z</dcterms:modified>
</cp:coreProperties>
</file>