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688638" cy="15124113"/>
  <p:notesSz cx="6858000" cy="9144000"/>
  <p:defaultTextStyle>
    <a:defPPr>
      <a:defRPr lang="nl-NL"/>
    </a:defPPr>
    <a:lvl1pPr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36332" indent="-279298"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474254" indent="-560186"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210587" indent="-839484"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948505" indent="-1120368" algn="l" defTabSz="736332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5171" algn="l" defTabSz="914069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2206" algn="l" defTabSz="914069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199239" algn="l" defTabSz="914069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6274" algn="l" defTabSz="914069" rtl="0" eaLnBrk="1" latinLnBrk="0" hangingPunct="1">
      <a:defRPr sz="29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4" userDrawn="1">
          <p15:clr>
            <a:srgbClr val="A4A3A4"/>
          </p15:clr>
        </p15:guide>
        <p15:guide id="2" pos="3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629"/>
    <a:srgbClr val="DBE0E4"/>
    <a:srgbClr val="A9005D"/>
    <a:srgbClr val="E2007C"/>
    <a:srgbClr val="005E77"/>
    <a:srgbClr val="036E8A"/>
    <a:srgbClr val="A2C83A"/>
    <a:srgbClr val="158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8"/>
    <p:restoredTop sz="94671"/>
  </p:normalViewPr>
  <p:slideViewPr>
    <p:cSldViewPr snapToGrid="0" snapToObjects="1" showGuides="1">
      <p:cViewPr>
        <p:scale>
          <a:sx n="66" d="100"/>
          <a:sy n="66" d="100"/>
        </p:scale>
        <p:origin x="1840" y="-72"/>
      </p:cViewPr>
      <p:guideLst>
        <p:guide orient="horz" pos="4764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566CAE4-5252-46EC-8924-4D09195C4EF2}" type="datetimeFigureOut">
              <a:rPr lang="nl-NL"/>
              <a:pPr>
                <a:defRPr/>
              </a:pPr>
              <a:t>10-12-18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B5D306C-72E9-4A7C-8E46-32AA4FC7B6E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A0E9EAA-A8F9-4611-8B30-913BEE306A6C}" type="datetimeFigureOut">
              <a:rPr lang="nl-NL"/>
              <a:pPr>
                <a:defRPr/>
              </a:pPr>
              <a:t>10-12-18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944FAF9-2269-4C00-9E4A-F16FF3840DF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1pPr>
    <a:lvl2pPr marL="457034"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2pPr>
    <a:lvl3pPr marL="914069"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3pPr>
    <a:lvl4pPr marL="1371102"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4pPr>
    <a:lvl5pPr marL="1828137" algn="l" rtl="0" eaLnBrk="0" fontAlgn="base" hangingPunct="0">
      <a:spcBef>
        <a:spcPct val="30000"/>
      </a:spcBef>
      <a:spcAft>
        <a:spcPct val="0"/>
      </a:spcAft>
      <a:defRPr sz="1198" kern="1200">
        <a:solidFill>
          <a:schemeClr val="tx1"/>
        </a:solidFill>
        <a:latin typeface="+mn-lt"/>
        <a:ea typeface="+mn-ea"/>
        <a:cs typeface="+mn-cs"/>
      </a:defRPr>
    </a:lvl5pPr>
    <a:lvl6pPr marL="2285171" algn="l" defTabSz="914069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6pPr>
    <a:lvl7pPr marL="2742206" algn="l" defTabSz="914069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7pPr>
    <a:lvl8pPr marL="3199239" algn="l" defTabSz="914069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8pPr>
    <a:lvl9pPr marL="3656274" algn="l" defTabSz="914069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9" y="2376000"/>
            <a:ext cx="9972674" cy="2160588"/>
          </a:xfrm>
        </p:spPr>
        <p:txBody>
          <a:bodyPr/>
          <a:lstStyle/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8775" y="4777203"/>
            <a:ext cx="9972000" cy="9982799"/>
          </a:xfrm>
        </p:spPr>
        <p:txBody>
          <a:bodyPr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4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hthoek 8"/>
          <p:cNvSpPr>
            <a:spLocks noChangeArrowheads="1"/>
          </p:cNvSpPr>
          <p:nvPr userDrawn="1"/>
        </p:nvSpPr>
        <p:spPr bwMode="auto">
          <a:xfrm>
            <a:off x="4" y="0"/>
            <a:ext cx="10709275" cy="2017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en-US" altLang="nl-NL" sz="2516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358779" y="4776792"/>
            <a:ext cx="9972674" cy="998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altLang="nl-NL" dirty="0"/>
              <a:t>Click </a:t>
            </a:r>
            <a:r>
              <a:rPr lang="nl-BE" altLang="nl-NL" dirty="0" err="1"/>
              <a:t>to</a:t>
            </a:r>
            <a:r>
              <a:rPr lang="nl-BE" altLang="nl-NL" dirty="0"/>
              <a:t> </a:t>
            </a:r>
            <a:r>
              <a:rPr lang="nl-BE" altLang="nl-NL" dirty="0" err="1"/>
              <a:t>edit</a:t>
            </a:r>
            <a:r>
              <a:rPr lang="nl-BE" altLang="nl-NL" dirty="0"/>
              <a:t> Master </a:t>
            </a:r>
            <a:r>
              <a:rPr lang="nl-BE" altLang="nl-NL" dirty="0" err="1"/>
              <a:t>text</a:t>
            </a:r>
            <a:r>
              <a:rPr lang="nl-BE" altLang="nl-NL" dirty="0"/>
              <a:t> </a:t>
            </a:r>
            <a:r>
              <a:rPr lang="nl-BE" altLang="nl-NL" dirty="0" err="1"/>
              <a:t>styles</a:t>
            </a:r>
            <a:endParaRPr lang="nl-BE" altLang="nl-NL" dirty="0"/>
          </a:p>
          <a:p>
            <a:pPr lvl="1"/>
            <a:r>
              <a:rPr lang="nl-BE" altLang="nl-NL" dirty="0"/>
              <a:t>Second level</a:t>
            </a:r>
          </a:p>
          <a:p>
            <a:pPr lvl="2"/>
            <a:r>
              <a:rPr lang="nl-BE" altLang="nl-NL" dirty="0" err="1"/>
              <a:t>Third</a:t>
            </a:r>
            <a:r>
              <a:rPr lang="nl-BE" altLang="nl-NL" dirty="0"/>
              <a:t> level</a:t>
            </a:r>
          </a:p>
          <a:p>
            <a:pPr lvl="3"/>
            <a:r>
              <a:rPr lang="nl-BE" altLang="nl-NL" dirty="0" err="1"/>
              <a:t>Fourth</a:t>
            </a:r>
            <a:r>
              <a:rPr lang="nl-BE" altLang="nl-NL" dirty="0"/>
              <a:t> level</a:t>
            </a:r>
          </a:p>
          <a:p>
            <a:pPr lvl="4"/>
            <a:r>
              <a:rPr lang="nl-BE" altLang="nl-NL" dirty="0" err="1"/>
              <a:t>Fifth</a:t>
            </a:r>
            <a:r>
              <a:rPr lang="nl-BE" altLang="nl-NL" dirty="0"/>
              <a:t> level</a:t>
            </a:r>
            <a:endParaRPr lang="nl-NL" altLang="nl-NL" dirty="0"/>
          </a:p>
        </p:txBody>
      </p:sp>
      <p:sp>
        <p:nvSpPr>
          <p:cNvPr id="1028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358779" y="2376488"/>
            <a:ext cx="9972674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altLang="nl-NL" dirty="0"/>
              <a:t>Click </a:t>
            </a:r>
            <a:r>
              <a:rPr lang="nl-BE" altLang="nl-NL" dirty="0" err="1"/>
              <a:t>to</a:t>
            </a:r>
            <a:r>
              <a:rPr lang="nl-BE" altLang="nl-NL" dirty="0"/>
              <a:t> </a:t>
            </a:r>
            <a:r>
              <a:rPr lang="nl-BE" altLang="nl-NL" dirty="0" err="1"/>
              <a:t>edit</a:t>
            </a:r>
            <a:r>
              <a:rPr lang="nl-BE" altLang="nl-NL" dirty="0"/>
              <a:t> Master </a:t>
            </a:r>
            <a:r>
              <a:rPr lang="nl-BE" altLang="nl-NL" dirty="0" err="1"/>
              <a:t>title</a:t>
            </a:r>
            <a:r>
              <a:rPr lang="nl-BE" altLang="nl-NL" dirty="0"/>
              <a:t> </a:t>
            </a:r>
            <a:r>
              <a:rPr lang="nl-BE" altLang="nl-NL" dirty="0" err="1"/>
              <a:t>style</a:t>
            </a:r>
            <a:endParaRPr lang="nl-NL" alt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4" y="0"/>
            <a:ext cx="10709275" cy="971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516">
              <a:solidFill>
                <a:srgbClr val="FFFFFF"/>
              </a:solidFill>
              <a:ea typeface="ＭＳ Ｐゴシック" pitchFamily="-110" charset="-128"/>
              <a:cs typeface="ＭＳ Ｐゴシック" pitchFamily="-110" charset="-128"/>
            </a:endParaRPr>
          </a:p>
        </p:txBody>
      </p:sp>
      <p:pic>
        <p:nvPicPr>
          <p:cNvPr id="1030" name="Afbeelding 11" descr="KULEUVEN_RGB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4" y="539750"/>
            <a:ext cx="3025774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736460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l" defTabSz="736460" rtl="0" eaLnBrk="0" fontAlgn="base" hangingPunct="0">
        <a:spcBef>
          <a:spcPct val="0"/>
        </a:spcBef>
        <a:spcAft>
          <a:spcPct val="0"/>
        </a:spcAft>
        <a:defRPr sz="6200">
          <a:solidFill>
            <a:srgbClr val="158CAF"/>
          </a:solidFill>
          <a:latin typeface="Arial" charset="0"/>
          <a:ea typeface="ＭＳ Ｐゴシック" charset="-128"/>
          <a:cs typeface="Arial" charset="0"/>
        </a:defRPr>
      </a:lvl2pPr>
      <a:lvl3pPr algn="l" defTabSz="736460" rtl="0" eaLnBrk="0" fontAlgn="base" hangingPunct="0">
        <a:spcBef>
          <a:spcPct val="0"/>
        </a:spcBef>
        <a:spcAft>
          <a:spcPct val="0"/>
        </a:spcAft>
        <a:defRPr sz="6200">
          <a:solidFill>
            <a:srgbClr val="158CAF"/>
          </a:solidFill>
          <a:latin typeface="Arial" charset="0"/>
          <a:ea typeface="ＭＳ Ｐゴシック" charset="-128"/>
          <a:cs typeface="Arial" charset="0"/>
        </a:defRPr>
      </a:lvl3pPr>
      <a:lvl4pPr algn="l" defTabSz="736460" rtl="0" eaLnBrk="0" fontAlgn="base" hangingPunct="0">
        <a:spcBef>
          <a:spcPct val="0"/>
        </a:spcBef>
        <a:spcAft>
          <a:spcPct val="0"/>
        </a:spcAft>
        <a:defRPr sz="6200">
          <a:solidFill>
            <a:srgbClr val="158CAF"/>
          </a:solidFill>
          <a:latin typeface="Arial" charset="0"/>
          <a:ea typeface="ＭＳ Ｐゴシック" charset="-128"/>
          <a:cs typeface="Arial" charset="0"/>
        </a:defRPr>
      </a:lvl4pPr>
      <a:lvl5pPr algn="l" defTabSz="736460" rtl="0" eaLnBrk="0" fontAlgn="base" hangingPunct="0">
        <a:spcBef>
          <a:spcPct val="0"/>
        </a:spcBef>
        <a:spcAft>
          <a:spcPct val="0"/>
        </a:spcAft>
        <a:defRPr sz="6200">
          <a:solidFill>
            <a:srgbClr val="158CAF"/>
          </a:solidFill>
          <a:latin typeface="Arial" charset="0"/>
          <a:ea typeface="ＭＳ Ｐゴシック" charset="-128"/>
          <a:cs typeface="Arial" charset="0"/>
        </a:defRPr>
      </a:lvl5pPr>
      <a:lvl6pPr marL="457114" algn="l" defTabSz="736460" rtl="0" fontAlgn="base">
        <a:spcBef>
          <a:spcPct val="0"/>
        </a:spcBef>
        <a:spcAft>
          <a:spcPct val="0"/>
        </a:spcAft>
        <a:defRPr sz="6200">
          <a:solidFill>
            <a:schemeClr val="bg1"/>
          </a:solidFill>
          <a:latin typeface="Arial" charset="0"/>
          <a:ea typeface="ＭＳ Ｐゴシック" charset="-128"/>
        </a:defRPr>
      </a:lvl6pPr>
      <a:lvl7pPr marL="914226" algn="l" defTabSz="736460" rtl="0" fontAlgn="base">
        <a:spcBef>
          <a:spcPct val="0"/>
        </a:spcBef>
        <a:spcAft>
          <a:spcPct val="0"/>
        </a:spcAft>
        <a:defRPr sz="6200">
          <a:solidFill>
            <a:schemeClr val="bg1"/>
          </a:solidFill>
          <a:latin typeface="Arial" charset="0"/>
          <a:ea typeface="ＭＳ Ｐゴシック" charset="-128"/>
        </a:defRPr>
      </a:lvl7pPr>
      <a:lvl8pPr marL="1371341" algn="l" defTabSz="736460" rtl="0" fontAlgn="base">
        <a:spcBef>
          <a:spcPct val="0"/>
        </a:spcBef>
        <a:spcAft>
          <a:spcPct val="0"/>
        </a:spcAft>
        <a:defRPr sz="6200">
          <a:solidFill>
            <a:schemeClr val="bg1"/>
          </a:solidFill>
          <a:latin typeface="Arial" charset="0"/>
          <a:ea typeface="ＭＳ Ｐゴシック" charset="-128"/>
        </a:defRPr>
      </a:lvl8pPr>
      <a:lvl9pPr marL="1828454" algn="l" defTabSz="736460" rtl="0" fontAlgn="base">
        <a:spcBef>
          <a:spcPct val="0"/>
        </a:spcBef>
        <a:spcAft>
          <a:spcPct val="0"/>
        </a:spcAft>
        <a:defRPr sz="62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552346" indent="-552346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1196749" indent="-460288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842739" indent="-368231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2579199" indent="-368231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3406216" indent="-457200" algn="l" defTabSz="73646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4055283" indent="-368662" algn="l" defTabSz="737326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6pPr>
      <a:lvl7pPr marL="4792605" indent="-368662" algn="l" defTabSz="737326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7pPr>
      <a:lvl8pPr marL="5529931" indent="-368662" algn="l" defTabSz="737326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8pPr>
      <a:lvl9pPr marL="6267255" indent="-368662" algn="l" defTabSz="737326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326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4647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1973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49297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6621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3944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1267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98593" algn="l" defTabSz="73732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el 12"/>
          <p:cNvSpPr>
            <a:spLocks noGrp="1"/>
          </p:cNvSpPr>
          <p:nvPr>
            <p:ph type="title"/>
          </p:nvPr>
        </p:nvSpPr>
        <p:spPr>
          <a:xfrm>
            <a:off x="358775" y="2376487"/>
            <a:ext cx="9972676" cy="2160588"/>
          </a:xfrm>
        </p:spPr>
        <p:txBody>
          <a:bodyPr/>
          <a:lstStyle/>
          <a:p>
            <a:pPr eaLnBrk="1" hangingPunct="1"/>
            <a:endParaRPr lang="en-US" altLang="nl-NL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098" name="Tijdelijke aanduiding voor inhoud 13"/>
          <p:cNvSpPr>
            <a:spLocks noGrp="1"/>
          </p:cNvSpPr>
          <p:nvPr>
            <p:ph idx="1"/>
          </p:nvPr>
        </p:nvSpPr>
        <p:spPr>
          <a:xfrm>
            <a:off x="358775" y="4776791"/>
            <a:ext cx="9972676" cy="9983787"/>
          </a:xfrm>
        </p:spPr>
        <p:txBody>
          <a:bodyPr/>
          <a:lstStyle/>
          <a:p>
            <a:pPr eaLnBrk="1" hangingPunct="1"/>
            <a:endParaRPr lang="en-US" altLang="nl-NL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099" name="Tekstvak 7"/>
          <p:cNvSpPr txBox="1">
            <a:spLocks noChangeArrowheads="1"/>
          </p:cNvSpPr>
          <p:nvPr/>
        </p:nvSpPr>
        <p:spPr bwMode="auto">
          <a:xfrm>
            <a:off x="4208463" y="1277938"/>
            <a:ext cx="61198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r>
              <a:rPr lang="en-US" sz="1500" cap="all" dirty="0">
                <a:solidFill>
                  <a:schemeClr val="bg1"/>
                </a:solidFill>
              </a:rPr>
              <a:t>Faculty of engineering science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ustom 15 karelblauw">
      <a:dk1>
        <a:srgbClr val="2F4D5D"/>
      </a:dk1>
      <a:lt1>
        <a:srgbClr val="FFFFFF"/>
      </a:lt1>
      <a:dk2>
        <a:srgbClr val="1D8DB0"/>
      </a:dk2>
      <a:lt2>
        <a:srgbClr val="E5EDF4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21048273</TotalTime>
  <Words>4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Office-thema</vt:lpstr>
      <vt:lpstr>PowerPoint Presentation</vt:lpstr>
    </vt:vector>
  </TitlesOfParts>
  <Company>Altera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Admin</dc:creator>
  <cp:lastModifiedBy>Tom Kerkhofs</cp:lastModifiedBy>
  <cp:revision>41</cp:revision>
  <dcterms:created xsi:type="dcterms:W3CDTF">2009-09-14T06:59:00Z</dcterms:created>
  <dcterms:modified xsi:type="dcterms:W3CDTF">2018-12-10T16:15:35Z</dcterms:modified>
</cp:coreProperties>
</file>