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688638" cy="15124113"/>
  <p:notesSz cx="6858000" cy="9144000"/>
  <p:defaultTextStyle>
    <a:defPPr>
      <a:defRPr lang="nl-NL"/>
    </a:defPPr>
    <a:lvl1pPr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36332" indent="-27929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474254" indent="-560186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210587" indent="-839484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948505" indent="-112036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171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206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239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274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629"/>
    <a:srgbClr val="DBE0E4"/>
    <a:srgbClr val="A9005D"/>
    <a:srgbClr val="E2007C"/>
    <a:srgbClr val="005E77"/>
    <a:srgbClr val="036E8A"/>
    <a:srgbClr val="A2C83A"/>
    <a:srgbClr val="15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8"/>
    <p:restoredTop sz="94671"/>
  </p:normalViewPr>
  <p:slideViewPr>
    <p:cSldViewPr snapToGrid="0" snapToObjects="1" showGuides="1">
      <p:cViewPr>
        <p:scale>
          <a:sx n="70" d="100"/>
          <a:sy n="70" d="100"/>
        </p:scale>
        <p:origin x="1229" y="38"/>
      </p:cViewPr>
      <p:guideLst>
        <p:guide orient="horz" pos="4764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66CAE4-5252-46EC-8924-4D09195C4EF2}" type="datetimeFigureOut">
              <a:rPr lang="nl-NL"/>
              <a:pPr>
                <a:defRPr/>
              </a:pPr>
              <a:t>10-12-2018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B5D306C-72E9-4A7C-8E46-32AA4FC7B6E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A0E9EAA-A8F9-4611-8B30-913BEE306A6C}" type="datetimeFigureOut">
              <a:rPr lang="nl-NL"/>
              <a:pPr>
                <a:defRPr/>
              </a:pPr>
              <a:t>10-12-2018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944FAF9-2269-4C00-9E4A-F16FF3840DF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34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69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102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137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171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206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239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274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9" y="2376000"/>
            <a:ext cx="9972674" cy="2160588"/>
          </a:xfrm>
        </p:spPr>
        <p:txBody>
          <a:bodyPr/>
          <a:lstStyle/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4777203"/>
            <a:ext cx="9972000" cy="9982799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hoek 8"/>
          <p:cNvSpPr>
            <a:spLocks noChangeArrowheads="1"/>
          </p:cNvSpPr>
          <p:nvPr userDrawn="1"/>
        </p:nvSpPr>
        <p:spPr bwMode="auto">
          <a:xfrm>
            <a:off x="4" y="0"/>
            <a:ext cx="10709275" cy="20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nl-NL" sz="2516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58779" y="4776792"/>
            <a:ext cx="9972674" cy="998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text</a:t>
            </a:r>
            <a:r>
              <a:rPr lang="nl-BE" altLang="nl-NL" dirty="0"/>
              <a:t> </a:t>
            </a:r>
            <a:r>
              <a:rPr lang="nl-BE" altLang="nl-NL" dirty="0" err="1"/>
              <a:t>styles</a:t>
            </a:r>
            <a:endParaRPr lang="nl-BE" altLang="nl-NL" dirty="0"/>
          </a:p>
          <a:p>
            <a:pPr lvl="1"/>
            <a:r>
              <a:rPr lang="nl-BE" altLang="nl-NL" dirty="0"/>
              <a:t>Second level</a:t>
            </a:r>
          </a:p>
          <a:p>
            <a:pPr lvl="2"/>
            <a:r>
              <a:rPr lang="nl-BE" altLang="nl-NL" dirty="0" err="1"/>
              <a:t>Third</a:t>
            </a:r>
            <a:r>
              <a:rPr lang="nl-BE" altLang="nl-NL" dirty="0"/>
              <a:t> level</a:t>
            </a:r>
          </a:p>
          <a:p>
            <a:pPr lvl="3"/>
            <a:r>
              <a:rPr lang="nl-BE" altLang="nl-NL" dirty="0" err="1"/>
              <a:t>Fourth</a:t>
            </a:r>
            <a:r>
              <a:rPr lang="nl-BE" altLang="nl-NL" dirty="0"/>
              <a:t> level</a:t>
            </a:r>
          </a:p>
          <a:p>
            <a:pPr lvl="4"/>
            <a:r>
              <a:rPr lang="nl-BE" altLang="nl-NL" dirty="0" err="1"/>
              <a:t>Fifth</a:t>
            </a:r>
            <a:r>
              <a:rPr lang="nl-BE" altLang="nl-NL" dirty="0"/>
              <a:t> level</a:t>
            </a:r>
            <a:endParaRPr lang="nl-NL" altLang="nl-NL" dirty="0"/>
          </a:p>
        </p:txBody>
      </p:sp>
      <p:sp>
        <p:nvSpPr>
          <p:cNvPr id="102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58779" y="2376488"/>
            <a:ext cx="9972674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title</a:t>
            </a:r>
            <a:r>
              <a:rPr lang="nl-BE" altLang="nl-NL" dirty="0"/>
              <a:t> </a:t>
            </a:r>
            <a:r>
              <a:rPr lang="nl-BE" altLang="nl-NL" dirty="0" err="1"/>
              <a:t>style</a:t>
            </a:r>
            <a:endParaRPr lang="nl-NL" alt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4" y="0"/>
            <a:ext cx="1070927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516">
              <a:solidFill>
                <a:srgbClr val="FFFFFF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1030" name="Afbeelding 11" descr="KULEUVEN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4" y="539750"/>
            <a:ext cx="302577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736460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2pPr>
      <a:lvl3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3pPr>
      <a:lvl4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4pPr>
      <a:lvl5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5pPr>
      <a:lvl6pPr marL="45711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6pPr>
      <a:lvl7pPr marL="914226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7pPr>
      <a:lvl8pPr marL="1371341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8pPr>
      <a:lvl9pPr marL="182845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552346" indent="-552346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1196749" indent="-460288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84273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257919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3406216" indent="-457200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4055283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9260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529931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26725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326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64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97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29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6621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944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126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859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kstvak 7"/>
          <p:cNvSpPr txBox="1">
            <a:spLocks noChangeArrowheads="1"/>
          </p:cNvSpPr>
          <p:nvPr/>
        </p:nvSpPr>
        <p:spPr bwMode="auto">
          <a:xfrm>
            <a:off x="4208463" y="1277938"/>
            <a:ext cx="6119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sz="1500" cap="all" dirty="0">
                <a:solidFill>
                  <a:schemeClr val="bg1"/>
                </a:solidFill>
              </a:rPr>
              <a:t>Faculty of engineering science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4A58F7E-7AB5-46DF-9D54-21BDA7AF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44" y="2895201"/>
            <a:ext cx="4680000" cy="3413981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E8A1A8B-D07D-4622-A36A-D8797CDF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8" y="8845418"/>
            <a:ext cx="4680000" cy="2527804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52D8D14D-5A9F-4449-8AE7-8C117F26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9" y="2401537"/>
            <a:ext cx="4680000" cy="2500601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FD2A7D9A-E23E-4488-9EFF-402482C08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38" y="12077052"/>
            <a:ext cx="4680000" cy="248643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B57A45A-8C95-4811-B396-AC65BCDB3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38" y="5605968"/>
            <a:ext cx="4680000" cy="2535620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E7320E30-B7A8-4DAF-87B8-21D298A74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275" y="7054879"/>
            <a:ext cx="4680000" cy="3389940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C1DFF848-F70C-4E88-8523-7FA01A0FC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275" y="11263938"/>
            <a:ext cx="4680000" cy="3372973"/>
          </a:xfrm>
          <a:prstGeom prst="rect">
            <a:avLst/>
          </a:prstGeom>
        </p:spPr>
      </p:pic>
      <p:cxnSp>
        <p:nvCxnSpPr>
          <p:cNvPr id="4115" name="Rechte verbindingslijn 4114">
            <a:extLst>
              <a:ext uri="{FF2B5EF4-FFF2-40B4-BE49-F238E27FC236}">
                <a16:creationId xmlns:a16="http://schemas.microsoft.com/office/drawing/2014/main" id="{133E55CA-0773-4FE6-8C64-CC914FA53C54}"/>
              </a:ext>
            </a:extLst>
          </p:cNvPr>
          <p:cNvCxnSpPr/>
          <p:nvPr/>
        </p:nvCxnSpPr>
        <p:spPr>
          <a:xfrm>
            <a:off x="5181600" y="1925638"/>
            <a:ext cx="0" cy="13198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16" name="Pijl: omlaag 4115">
            <a:extLst>
              <a:ext uri="{FF2B5EF4-FFF2-40B4-BE49-F238E27FC236}">
                <a16:creationId xmlns:a16="http://schemas.microsoft.com/office/drawing/2014/main" id="{C8F924D7-A698-434C-AF3D-3D4088B82C96}"/>
              </a:ext>
            </a:extLst>
          </p:cNvPr>
          <p:cNvSpPr/>
          <p:nvPr/>
        </p:nvSpPr>
        <p:spPr>
          <a:xfrm>
            <a:off x="644625" y="4968951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Pijl: omlaag 54">
            <a:extLst>
              <a:ext uri="{FF2B5EF4-FFF2-40B4-BE49-F238E27FC236}">
                <a16:creationId xmlns:a16="http://schemas.microsoft.com/office/drawing/2014/main" id="{13BA693C-49A0-4A0A-87BB-42D93C071784}"/>
              </a:ext>
            </a:extLst>
          </p:cNvPr>
          <p:cNvSpPr/>
          <p:nvPr/>
        </p:nvSpPr>
        <p:spPr>
          <a:xfrm>
            <a:off x="644626" y="8172960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Pijl: omlaag 55">
            <a:extLst>
              <a:ext uri="{FF2B5EF4-FFF2-40B4-BE49-F238E27FC236}">
                <a16:creationId xmlns:a16="http://schemas.microsoft.com/office/drawing/2014/main" id="{FEEC561B-1F1F-4CC4-B56F-27BB75B99FDE}"/>
              </a:ext>
            </a:extLst>
          </p:cNvPr>
          <p:cNvSpPr/>
          <p:nvPr/>
        </p:nvSpPr>
        <p:spPr>
          <a:xfrm>
            <a:off x="708220" y="11373222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Pijl: omlaag 56">
            <a:extLst>
              <a:ext uri="{FF2B5EF4-FFF2-40B4-BE49-F238E27FC236}">
                <a16:creationId xmlns:a16="http://schemas.microsoft.com/office/drawing/2014/main" id="{9933E3D9-2BE2-4900-9AE0-4E7240616384}"/>
              </a:ext>
            </a:extLst>
          </p:cNvPr>
          <p:cNvSpPr/>
          <p:nvPr/>
        </p:nvSpPr>
        <p:spPr>
          <a:xfrm>
            <a:off x="5954715" y="2122375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Pijl: omlaag 57">
            <a:extLst>
              <a:ext uri="{FF2B5EF4-FFF2-40B4-BE49-F238E27FC236}">
                <a16:creationId xmlns:a16="http://schemas.microsoft.com/office/drawing/2014/main" id="{0CB67641-8668-47C5-A699-D2D698D4978D}"/>
              </a:ext>
            </a:extLst>
          </p:cNvPr>
          <p:cNvSpPr/>
          <p:nvPr/>
        </p:nvSpPr>
        <p:spPr>
          <a:xfrm>
            <a:off x="5954715" y="6414115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Pijl: omlaag 58">
            <a:extLst>
              <a:ext uri="{FF2B5EF4-FFF2-40B4-BE49-F238E27FC236}">
                <a16:creationId xmlns:a16="http://schemas.microsoft.com/office/drawing/2014/main" id="{1E3205A0-D4EB-4C8B-BEFD-420DD640ADC0}"/>
              </a:ext>
            </a:extLst>
          </p:cNvPr>
          <p:cNvSpPr/>
          <p:nvPr/>
        </p:nvSpPr>
        <p:spPr>
          <a:xfrm>
            <a:off x="5954715" y="10511652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9936B2A5-9EAB-4DAB-BD23-5FB4E81B85EC}"/>
              </a:ext>
            </a:extLst>
          </p:cNvPr>
          <p:cNvSpPr txBox="1"/>
          <p:nvPr/>
        </p:nvSpPr>
        <p:spPr>
          <a:xfrm>
            <a:off x="1044671" y="4968951"/>
            <a:ext cx="33638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Sobel</a:t>
            </a:r>
            <a:r>
              <a:rPr lang="nl-BE" dirty="0"/>
              <a:t> operator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09537732-06A9-4587-AECB-5E4CBF35985B}"/>
              </a:ext>
            </a:extLst>
          </p:cNvPr>
          <p:cNvSpPr txBox="1"/>
          <p:nvPr/>
        </p:nvSpPr>
        <p:spPr>
          <a:xfrm>
            <a:off x="1108265" y="8232400"/>
            <a:ext cx="33638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Thresholding</a:t>
            </a:r>
            <a:endParaRPr lang="nl-BE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2A61B4B3-AA8E-4CBC-B2C0-4548D19701AF}"/>
              </a:ext>
            </a:extLst>
          </p:cNvPr>
          <p:cNvSpPr txBox="1"/>
          <p:nvPr/>
        </p:nvSpPr>
        <p:spPr>
          <a:xfrm>
            <a:off x="1175089" y="11232695"/>
            <a:ext cx="33638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Finding</a:t>
            </a:r>
            <a:r>
              <a:rPr lang="nl-BE" dirty="0"/>
              <a:t> box </a:t>
            </a:r>
            <a:r>
              <a:rPr lang="nl-BE" dirty="0" err="1"/>
              <a:t>edge</a:t>
            </a:r>
            <a:r>
              <a:rPr lang="nl-BE" dirty="0"/>
              <a:t> + overlap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color</a:t>
            </a:r>
            <a:endParaRPr lang="nl-BE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C0B207F1-6BE2-4DB1-9AE1-E7516D5A4C35}"/>
              </a:ext>
            </a:extLst>
          </p:cNvPr>
          <p:cNvSpPr txBox="1"/>
          <p:nvPr/>
        </p:nvSpPr>
        <p:spPr>
          <a:xfrm>
            <a:off x="6482392" y="2130398"/>
            <a:ext cx="40219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Remove</a:t>
            </a:r>
            <a:r>
              <a:rPr lang="nl-BE" dirty="0"/>
              <a:t> background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4DC55FAF-991B-402F-855B-1E6EEBE96A57}"/>
              </a:ext>
            </a:extLst>
          </p:cNvPr>
          <p:cNvSpPr txBox="1"/>
          <p:nvPr/>
        </p:nvSpPr>
        <p:spPr>
          <a:xfrm>
            <a:off x="6337065" y="6450918"/>
            <a:ext cx="43125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Laplacian</a:t>
            </a:r>
            <a:r>
              <a:rPr lang="nl-BE" dirty="0"/>
              <a:t>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detection</a:t>
            </a:r>
            <a:endParaRPr lang="nl-BE" dirty="0"/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841FBEAB-FBE7-4358-B137-CCA149781788}"/>
              </a:ext>
            </a:extLst>
          </p:cNvPr>
          <p:cNvSpPr txBox="1"/>
          <p:nvPr/>
        </p:nvSpPr>
        <p:spPr>
          <a:xfrm>
            <a:off x="6314525" y="10585074"/>
            <a:ext cx="43125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Thresholding</a:t>
            </a:r>
            <a:endParaRPr lang="nl-BE" dirty="0"/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2AD3B86E-8D6E-4357-AF11-79553DA7FCD4}"/>
              </a:ext>
            </a:extLst>
          </p:cNvPr>
          <p:cNvSpPr txBox="1"/>
          <p:nvPr/>
        </p:nvSpPr>
        <p:spPr>
          <a:xfrm>
            <a:off x="4236151" y="1234683"/>
            <a:ext cx="221157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ESAT1A1</a:t>
            </a:r>
          </a:p>
        </p:txBody>
      </p:sp>
      <p:sp>
        <p:nvSpPr>
          <p:cNvPr id="4118" name="Tekstvak 4117">
            <a:extLst>
              <a:ext uri="{FF2B5EF4-FFF2-40B4-BE49-F238E27FC236}">
                <a16:creationId xmlns:a16="http://schemas.microsoft.com/office/drawing/2014/main" id="{82C56DF0-498E-4E1D-A4E3-B41B54A0ADAF}"/>
              </a:ext>
            </a:extLst>
          </p:cNvPr>
          <p:cNvSpPr txBox="1"/>
          <p:nvPr/>
        </p:nvSpPr>
        <p:spPr>
          <a:xfrm>
            <a:off x="184339" y="2401538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1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9E70294D-7411-4218-A0B9-8F608B82F971}"/>
              </a:ext>
            </a:extLst>
          </p:cNvPr>
          <p:cNvSpPr txBox="1"/>
          <p:nvPr/>
        </p:nvSpPr>
        <p:spPr>
          <a:xfrm>
            <a:off x="186707" y="5575600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2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A851D8DC-675D-4B6B-8D40-EADDE4A59E09}"/>
              </a:ext>
            </a:extLst>
          </p:cNvPr>
          <p:cNvSpPr txBox="1"/>
          <p:nvPr/>
        </p:nvSpPr>
        <p:spPr>
          <a:xfrm>
            <a:off x="160338" y="8845418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3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1A12CA02-B724-4F8E-AC99-F42D01DDFBE0}"/>
              </a:ext>
            </a:extLst>
          </p:cNvPr>
          <p:cNvSpPr txBox="1"/>
          <p:nvPr/>
        </p:nvSpPr>
        <p:spPr>
          <a:xfrm>
            <a:off x="182759" y="12026587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4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9BFBDE4E-CFDA-4232-88C5-6E7EA727AFE1}"/>
              </a:ext>
            </a:extLst>
          </p:cNvPr>
          <p:cNvSpPr txBox="1"/>
          <p:nvPr/>
        </p:nvSpPr>
        <p:spPr>
          <a:xfrm>
            <a:off x="5628938" y="2886888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5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14268B2-3713-45AE-855E-9AEF1DED6692}"/>
              </a:ext>
            </a:extLst>
          </p:cNvPr>
          <p:cNvSpPr txBox="1"/>
          <p:nvPr/>
        </p:nvSpPr>
        <p:spPr>
          <a:xfrm>
            <a:off x="5648275" y="7054879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6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E5FA4876-B654-4673-8F4A-659FC0FDE9CD}"/>
              </a:ext>
            </a:extLst>
          </p:cNvPr>
          <p:cNvSpPr txBox="1"/>
          <p:nvPr/>
        </p:nvSpPr>
        <p:spPr>
          <a:xfrm>
            <a:off x="5648275" y="11263938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97A8103-6EBE-44FE-AB28-E056EE4C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60" y="2690061"/>
            <a:ext cx="6431828" cy="360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1DC7F0B-EE70-4761-AE9B-FBE0EF873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660" y="6768072"/>
            <a:ext cx="6635542" cy="3600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1CCD033-E35A-4A3E-BCBE-74331DED4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57" y="10846083"/>
            <a:ext cx="5858524" cy="4278030"/>
          </a:xfrm>
          <a:prstGeom prst="rect">
            <a:avLst/>
          </a:prstGeom>
        </p:spPr>
      </p:pic>
      <p:sp>
        <p:nvSpPr>
          <p:cNvPr id="9" name="Pijl: omlaag 8">
            <a:extLst>
              <a:ext uri="{FF2B5EF4-FFF2-40B4-BE49-F238E27FC236}">
                <a16:creationId xmlns:a16="http://schemas.microsoft.com/office/drawing/2014/main" id="{73981A13-BE8B-423C-8902-40CA1193FFBA}"/>
              </a:ext>
            </a:extLst>
          </p:cNvPr>
          <p:cNvSpPr/>
          <p:nvPr/>
        </p:nvSpPr>
        <p:spPr>
          <a:xfrm>
            <a:off x="2415057" y="2044101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D00396D-FB17-4984-ABE9-C0CBC43660C9}"/>
              </a:ext>
            </a:extLst>
          </p:cNvPr>
          <p:cNvSpPr txBox="1"/>
          <p:nvPr/>
        </p:nvSpPr>
        <p:spPr>
          <a:xfrm>
            <a:off x="2815103" y="2044101"/>
            <a:ext cx="33638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Grouping</a:t>
            </a:r>
            <a:endParaRPr lang="nl-BE" dirty="0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4E88D9A5-A0F9-42B4-9292-BFD99D9A31D8}"/>
              </a:ext>
            </a:extLst>
          </p:cNvPr>
          <p:cNvSpPr/>
          <p:nvPr/>
        </p:nvSpPr>
        <p:spPr>
          <a:xfrm>
            <a:off x="2415057" y="6290061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B9E98E4-D1E0-4618-9093-05DBF69EAE82}"/>
              </a:ext>
            </a:extLst>
          </p:cNvPr>
          <p:cNvSpPr txBox="1"/>
          <p:nvPr/>
        </p:nvSpPr>
        <p:spPr>
          <a:xfrm>
            <a:off x="2815103" y="6290061"/>
            <a:ext cx="33638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Regrouping</a:t>
            </a:r>
            <a:endParaRPr lang="nl-BE" dirty="0"/>
          </a:p>
        </p:txBody>
      </p:sp>
      <p:sp>
        <p:nvSpPr>
          <p:cNvPr id="13" name="Pijl: omlaag 12">
            <a:extLst>
              <a:ext uri="{FF2B5EF4-FFF2-40B4-BE49-F238E27FC236}">
                <a16:creationId xmlns:a16="http://schemas.microsoft.com/office/drawing/2014/main" id="{187B064C-AB75-4588-9CD9-F6A867A7A897}"/>
              </a:ext>
            </a:extLst>
          </p:cNvPr>
          <p:cNvSpPr/>
          <p:nvPr/>
        </p:nvSpPr>
        <p:spPr>
          <a:xfrm>
            <a:off x="2415057" y="10266716"/>
            <a:ext cx="400045" cy="703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5BC7650-C0A2-4160-82CA-57FC7CE0F41D}"/>
              </a:ext>
            </a:extLst>
          </p:cNvPr>
          <p:cNvSpPr txBox="1"/>
          <p:nvPr/>
        </p:nvSpPr>
        <p:spPr>
          <a:xfrm>
            <a:off x="2815103" y="10266716"/>
            <a:ext cx="52620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 </a:t>
            </a:r>
            <a:r>
              <a:rPr lang="nl-BE" dirty="0" err="1"/>
              <a:t>boxes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65267C4-3951-49FC-AF09-1F40BBA1E7B8}"/>
              </a:ext>
            </a:extLst>
          </p:cNvPr>
          <p:cNvSpPr txBox="1"/>
          <p:nvPr/>
        </p:nvSpPr>
        <p:spPr>
          <a:xfrm>
            <a:off x="1874660" y="2652663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8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64E7477-495C-406A-A5B5-E7545282A522}"/>
              </a:ext>
            </a:extLst>
          </p:cNvPr>
          <p:cNvSpPr txBox="1"/>
          <p:nvPr/>
        </p:nvSpPr>
        <p:spPr>
          <a:xfrm>
            <a:off x="1874660" y="6768072"/>
            <a:ext cx="40005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9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342D6DC-EE84-480C-B397-7D19A8AB0179}"/>
              </a:ext>
            </a:extLst>
          </p:cNvPr>
          <p:cNvSpPr txBox="1"/>
          <p:nvPr/>
        </p:nvSpPr>
        <p:spPr>
          <a:xfrm>
            <a:off x="2415056" y="10970546"/>
            <a:ext cx="64383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46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5 karelblauw">
      <a:dk1>
        <a:srgbClr val="2F4D5D"/>
      </a:dk1>
      <a:lt1>
        <a:srgbClr val="FFFFFF"/>
      </a:lt1>
      <a:dk2>
        <a:srgbClr val="1D8DB0"/>
      </a:dk2>
      <a:lt2>
        <a:srgbClr val="E5EDF4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21048299</TotalTime>
  <Words>36</Words>
  <Application>Microsoft Office PowerPoint</Application>
  <PresentationFormat>Aangepast</PresentationFormat>
  <Paragraphs>21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Office-thema</vt:lpstr>
      <vt:lpstr>PowerPoint-presentatie</vt:lpstr>
      <vt:lpstr>PowerPoint-presentatie</vt:lpstr>
    </vt:vector>
  </TitlesOfParts>
  <Company>Altera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Admin</dc:creator>
  <cp:lastModifiedBy>Simon Gulix</cp:lastModifiedBy>
  <cp:revision>45</cp:revision>
  <dcterms:created xsi:type="dcterms:W3CDTF">2009-09-14T06:59:00Z</dcterms:created>
  <dcterms:modified xsi:type="dcterms:W3CDTF">2018-12-10T16:44:27Z</dcterms:modified>
</cp:coreProperties>
</file>