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0688638" cy="15124113"/>
  <p:notesSz cx="6858000" cy="9144000"/>
  <p:defaultTextStyle>
    <a:defPPr>
      <a:defRPr lang="nl-NL"/>
    </a:defPPr>
    <a:lvl1pPr algn="l" defTabSz="736332" rtl="0" eaLnBrk="0" fontAlgn="base" hangingPunct="0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736332" indent="-279298" algn="l" defTabSz="736332" rtl="0" eaLnBrk="0" fontAlgn="base" hangingPunct="0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1474254" indent="-560186" algn="l" defTabSz="736332" rtl="0" eaLnBrk="0" fontAlgn="base" hangingPunct="0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2210587" indent="-839484" algn="l" defTabSz="736332" rtl="0" eaLnBrk="0" fontAlgn="base" hangingPunct="0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2948505" indent="-1120368" algn="l" defTabSz="736332" rtl="0" eaLnBrk="0" fontAlgn="base" hangingPunct="0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5171" algn="l" defTabSz="914069" rtl="0" eaLnBrk="1" latinLnBrk="0" hangingPunct="1">
      <a:defRPr sz="29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2206" algn="l" defTabSz="914069" rtl="0" eaLnBrk="1" latinLnBrk="0" hangingPunct="1">
      <a:defRPr sz="29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199239" algn="l" defTabSz="914069" rtl="0" eaLnBrk="1" latinLnBrk="0" hangingPunct="1">
      <a:defRPr sz="29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6274" algn="l" defTabSz="914069" rtl="0" eaLnBrk="1" latinLnBrk="0" hangingPunct="1">
      <a:defRPr sz="29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764" userDrawn="1">
          <p15:clr>
            <a:srgbClr val="A4A3A4"/>
          </p15:clr>
        </p15:guide>
        <p15:guide id="2" pos="336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9629"/>
    <a:srgbClr val="DBE0E4"/>
    <a:srgbClr val="A9005D"/>
    <a:srgbClr val="E2007C"/>
    <a:srgbClr val="005E77"/>
    <a:srgbClr val="036E8A"/>
    <a:srgbClr val="A2C83A"/>
    <a:srgbClr val="158C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18"/>
    <p:restoredTop sz="94671"/>
  </p:normalViewPr>
  <p:slideViewPr>
    <p:cSldViewPr snapToGrid="0" snapToObjects="1" showGuides="1">
      <p:cViewPr>
        <p:scale>
          <a:sx n="60" d="100"/>
          <a:sy n="60" d="100"/>
        </p:scale>
        <p:origin x="1565" y="-2146"/>
      </p:cViewPr>
      <p:guideLst>
        <p:guide orient="horz" pos="4764"/>
        <p:guide pos="336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E566CAE4-5252-46EC-8924-4D09195C4EF2}" type="datetimeFigureOut">
              <a:rPr lang="nl-NL"/>
              <a:pPr>
                <a:defRPr/>
              </a:pPr>
              <a:t>13-12-2018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4B5D306C-72E9-4A7C-8E46-32AA4FC7B6E4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7A0E9EAA-A8F9-4611-8B30-913BEE306A6C}" type="datetimeFigureOut">
              <a:rPr lang="nl-NL"/>
              <a:pPr>
                <a:defRPr/>
              </a:pPr>
              <a:t>13-12-2018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nl-NL" noProof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noProof="0"/>
              <a:t>Klik om de tekststijl van het model te bewerken</a:t>
            </a:r>
          </a:p>
          <a:p>
            <a:pPr lvl="1"/>
            <a:r>
              <a:rPr lang="nl-NL" noProof="0"/>
              <a:t>Tweede niveau</a:t>
            </a:r>
          </a:p>
          <a:p>
            <a:pPr lvl="2"/>
            <a:r>
              <a:rPr lang="nl-NL" noProof="0"/>
              <a:t>Derde niveau</a:t>
            </a:r>
          </a:p>
          <a:p>
            <a:pPr lvl="3"/>
            <a:r>
              <a:rPr lang="nl-NL" noProof="0"/>
              <a:t>Vierde niveau</a:t>
            </a:r>
          </a:p>
          <a:p>
            <a:pPr lvl="4"/>
            <a:r>
              <a:rPr lang="nl-NL" noProof="0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5944FAF9-2269-4C00-9E4A-F16FF3840DF3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198" kern="1200">
        <a:solidFill>
          <a:schemeClr val="tx1"/>
        </a:solidFill>
        <a:latin typeface="+mn-lt"/>
        <a:ea typeface="+mn-ea"/>
        <a:cs typeface="+mn-cs"/>
      </a:defRPr>
    </a:lvl1pPr>
    <a:lvl2pPr marL="457034" algn="l" rtl="0" eaLnBrk="0" fontAlgn="base" hangingPunct="0">
      <a:spcBef>
        <a:spcPct val="30000"/>
      </a:spcBef>
      <a:spcAft>
        <a:spcPct val="0"/>
      </a:spcAft>
      <a:defRPr sz="1198" kern="1200">
        <a:solidFill>
          <a:schemeClr val="tx1"/>
        </a:solidFill>
        <a:latin typeface="+mn-lt"/>
        <a:ea typeface="+mn-ea"/>
        <a:cs typeface="+mn-cs"/>
      </a:defRPr>
    </a:lvl2pPr>
    <a:lvl3pPr marL="914069" algn="l" rtl="0" eaLnBrk="0" fontAlgn="base" hangingPunct="0">
      <a:spcBef>
        <a:spcPct val="30000"/>
      </a:spcBef>
      <a:spcAft>
        <a:spcPct val="0"/>
      </a:spcAft>
      <a:defRPr sz="1198" kern="1200">
        <a:solidFill>
          <a:schemeClr val="tx1"/>
        </a:solidFill>
        <a:latin typeface="+mn-lt"/>
        <a:ea typeface="+mn-ea"/>
        <a:cs typeface="+mn-cs"/>
      </a:defRPr>
    </a:lvl3pPr>
    <a:lvl4pPr marL="1371102" algn="l" rtl="0" eaLnBrk="0" fontAlgn="base" hangingPunct="0">
      <a:spcBef>
        <a:spcPct val="30000"/>
      </a:spcBef>
      <a:spcAft>
        <a:spcPct val="0"/>
      </a:spcAft>
      <a:defRPr sz="1198" kern="1200">
        <a:solidFill>
          <a:schemeClr val="tx1"/>
        </a:solidFill>
        <a:latin typeface="+mn-lt"/>
        <a:ea typeface="+mn-ea"/>
        <a:cs typeface="+mn-cs"/>
      </a:defRPr>
    </a:lvl4pPr>
    <a:lvl5pPr marL="1828137" algn="l" rtl="0" eaLnBrk="0" fontAlgn="base" hangingPunct="0">
      <a:spcBef>
        <a:spcPct val="30000"/>
      </a:spcBef>
      <a:spcAft>
        <a:spcPct val="0"/>
      </a:spcAft>
      <a:defRPr sz="1198" kern="1200">
        <a:solidFill>
          <a:schemeClr val="tx1"/>
        </a:solidFill>
        <a:latin typeface="+mn-lt"/>
        <a:ea typeface="+mn-ea"/>
        <a:cs typeface="+mn-cs"/>
      </a:defRPr>
    </a:lvl5pPr>
    <a:lvl6pPr marL="2285171" algn="l" defTabSz="914069" rtl="0" eaLnBrk="1" latinLnBrk="0" hangingPunct="1">
      <a:defRPr sz="1198" kern="1200">
        <a:solidFill>
          <a:schemeClr val="tx1"/>
        </a:solidFill>
        <a:latin typeface="+mn-lt"/>
        <a:ea typeface="+mn-ea"/>
        <a:cs typeface="+mn-cs"/>
      </a:defRPr>
    </a:lvl6pPr>
    <a:lvl7pPr marL="2742206" algn="l" defTabSz="914069" rtl="0" eaLnBrk="1" latinLnBrk="0" hangingPunct="1">
      <a:defRPr sz="1198" kern="1200">
        <a:solidFill>
          <a:schemeClr val="tx1"/>
        </a:solidFill>
        <a:latin typeface="+mn-lt"/>
        <a:ea typeface="+mn-ea"/>
        <a:cs typeface="+mn-cs"/>
      </a:defRPr>
    </a:lvl7pPr>
    <a:lvl8pPr marL="3199239" algn="l" defTabSz="914069" rtl="0" eaLnBrk="1" latinLnBrk="0" hangingPunct="1">
      <a:defRPr sz="1198" kern="1200">
        <a:solidFill>
          <a:schemeClr val="tx1"/>
        </a:solidFill>
        <a:latin typeface="+mn-lt"/>
        <a:ea typeface="+mn-ea"/>
        <a:cs typeface="+mn-cs"/>
      </a:defRPr>
    </a:lvl8pPr>
    <a:lvl9pPr marL="3656274" algn="l" defTabSz="914069" rtl="0" eaLnBrk="1" latinLnBrk="0" hangingPunct="1">
      <a:defRPr sz="119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9" y="2376000"/>
            <a:ext cx="9972674" cy="2160588"/>
          </a:xfrm>
        </p:spPr>
        <p:txBody>
          <a:bodyPr/>
          <a:lstStyle/>
          <a:p>
            <a:r>
              <a:rPr lang="nl-BE" dirty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8775" y="4777203"/>
            <a:ext cx="9972000" cy="9982799"/>
          </a:xfrm>
        </p:spPr>
        <p:txBody>
          <a:bodyPr/>
          <a:lstStyle/>
          <a:p>
            <a:pPr lvl="0"/>
            <a:r>
              <a:rPr lang="nl-BE"/>
              <a:t>Klik om de tekststijl van het model te bewerken</a:t>
            </a:r>
          </a:p>
          <a:p>
            <a:pPr lvl="1"/>
            <a:r>
              <a:rPr lang="nl-BE"/>
              <a:t>Tweede niveau</a:t>
            </a:r>
          </a:p>
          <a:p>
            <a:pPr lvl="2"/>
            <a:r>
              <a:rPr lang="nl-BE"/>
              <a:t>Derde niveau</a:t>
            </a:r>
          </a:p>
          <a:p>
            <a:pPr lvl="3"/>
            <a:r>
              <a:rPr lang="nl-BE"/>
              <a:t>Vierde niveau</a:t>
            </a:r>
          </a:p>
          <a:p>
            <a:pPr lvl="4"/>
            <a:r>
              <a:rPr lang="nl-BE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3444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hthoek 8"/>
          <p:cNvSpPr>
            <a:spLocks noChangeArrowheads="1"/>
          </p:cNvSpPr>
          <p:nvPr userDrawn="1"/>
        </p:nvSpPr>
        <p:spPr bwMode="auto">
          <a:xfrm>
            <a:off x="4" y="0"/>
            <a:ext cx="10709275" cy="20177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algn="ctr" eaLnBrk="1" hangingPunct="1"/>
            <a:endParaRPr lang="en-US" altLang="nl-NL" sz="2516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027" name="Tijdelijke aanduiding voor tekst 2"/>
          <p:cNvSpPr>
            <a:spLocks noGrp="1"/>
          </p:cNvSpPr>
          <p:nvPr>
            <p:ph type="body" idx="1"/>
          </p:nvPr>
        </p:nvSpPr>
        <p:spPr bwMode="auto">
          <a:xfrm>
            <a:off x="358779" y="4776792"/>
            <a:ext cx="9972674" cy="998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BE" altLang="nl-NL" dirty="0"/>
              <a:t>Click </a:t>
            </a:r>
            <a:r>
              <a:rPr lang="nl-BE" altLang="nl-NL" dirty="0" err="1"/>
              <a:t>to</a:t>
            </a:r>
            <a:r>
              <a:rPr lang="nl-BE" altLang="nl-NL" dirty="0"/>
              <a:t> </a:t>
            </a:r>
            <a:r>
              <a:rPr lang="nl-BE" altLang="nl-NL" dirty="0" err="1"/>
              <a:t>edit</a:t>
            </a:r>
            <a:r>
              <a:rPr lang="nl-BE" altLang="nl-NL" dirty="0"/>
              <a:t> Master </a:t>
            </a:r>
            <a:r>
              <a:rPr lang="nl-BE" altLang="nl-NL" dirty="0" err="1"/>
              <a:t>text</a:t>
            </a:r>
            <a:r>
              <a:rPr lang="nl-BE" altLang="nl-NL" dirty="0"/>
              <a:t> </a:t>
            </a:r>
            <a:r>
              <a:rPr lang="nl-BE" altLang="nl-NL" dirty="0" err="1"/>
              <a:t>styles</a:t>
            </a:r>
            <a:endParaRPr lang="nl-BE" altLang="nl-NL" dirty="0"/>
          </a:p>
          <a:p>
            <a:pPr lvl="1"/>
            <a:r>
              <a:rPr lang="nl-BE" altLang="nl-NL" dirty="0"/>
              <a:t>Second level</a:t>
            </a:r>
          </a:p>
          <a:p>
            <a:pPr lvl="2"/>
            <a:r>
              <a:rPr lang="nl-BE" altLang="nl-NL" dirty="0" err="1"/>
              <a:t>Third</a:t>
            </a:r>
            <a:r>
              <a:rPr lang="nl-BE" altLang="nl-NL" dirty="0"/>
              <a:t> level</a:t>
            </a:r>
          </a:p>
          <a:p>
            <a:pPr lvl="3"/>
            <a:r>
              <a:rPr lang="nl-BE" altLang="nl-NL" dirty="0" err="1"/>
              <a:t>Fourth</a:t>
            </a:r>
            <a:r>
              <a:rPr lang="nl-BE" altLang="nl-NL" dirty="0"/>
              <a:t> level</a:t>
            </a:r>
          </a:p>
          <a:p>
            <a:pPr lvl="4"/>
            <a:r>
              <a:rPr lang="nl-BE" altLang="nl-NL" dirty="0" err="1"/>
              <a:t>Fifth</a:t>
            </a:r>
            <a:r>
              <a:rPr lang="nl-BE" altLang="nl-NL" dirty="0"/>
              <a:t> level</a:t>
            </a:r>
            <a:endParaRPr lang="nl-NL" altLang="nl-NL" dirty="0"/>
          </a:p>
        </p:txBody>
      </p:sp>
      <p:sp>
        <p:nvSpPr>
          <p:cNvPr id="1028" name="Tijdelijke aanduiding voor titel 1"/>
          <p:cNvSpPr>
            <a:spLocks noGrp="1"/>
          </p:cNvSpPr>
          <p:nvPr>
            <p:ph type="title"/>
          </p:nvPr>
        </p:nvSpPr>
        <p:spPr bwMode="auto">
          <a:xfrm>
            <a:off x="358779" y="2376488"/>
            <a:ext cx="9972674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BE" altLang="nl-NL" dirty="0"/>
              <a:t>Click </a:t>
            </a:r>
            <a:r>
              <a:rPr lang="nl-BE" altLang="nl-NL" dirty="0" err="1"/>
              <a:t>to</a:t>
            </a:r>
            <a:r>
              <a:rPr lang="nl-BE" altLang="nl-NL" dirty="0"/>
              <a:t> </a:t>
            </a:r>
            <a:r>
              <a:rPr lang="nl-BE" altLang="nl-NL" dirty="0" err="1"/>
              <a:t>edit</a:t>
            </a:r>
            <a:r>
              <a:rPr lang="nl-BE" altLang="nl-NL" dirty="0"/>
              <a:t> Master </a:t>
            </a:r>
            <a:r>
              <a:rPr lang="nl-BE" altLang="nl-NL" dirty="0" err="1"/>
              <a:t>title</a:t>
            </a:r>
            <a:r>
              <a:rPr lang="nl-BE" altLang="nl-NL" dirty="0"/>
              <a:t> </a:t>
            </a:r>
            <a:r>
              <a:rPr lang="nl-BE" altLang="nl-NL" dirty="0" err="1"/>
              <a:t>style</a:t>
            </a:r>
            <a:endParaRPr lang="nl-NL" altLang="nl-NL" dirty="0"/>
          </a:p>
        </p:txBody>
      </p:sp>
      <p:sp>
        <p:nvSpPr>
          <p:cNvPr id="10" name="Rechthoek 9"/>
          <p:cNvSpPr/>
          <p:nvPr userDrawn="1"/>
        </p:nvSpPr>
        <p:spPr>
          <a:xfrm>
            <a:off x="4" y="0"/>
            <a:ext cx="10709275" cy="971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2516">
              <a:solidFill>
                <a:srgbClr val="FFFFFF"/>
              </a:solidFill>
              <a:ea typeface="ＭＳ Ｐゴシック" pitchFamily="-110" charset="-128"/>
              <a:cs typeface="ＭＳ Ｐゴシック" pitchFamily="-110" charset="-128"/>
            </a:endParaRPr>
          </a:p>
        </p:txBody>
      </p:sp>
      <p:pic>
        <p:nvPicPr>
          <p:cNvPr id="1030" name="Afbeelding 11" descr="KULEUVEN_RGB_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4" y="539750"/>
            <a:ext cx="3025774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736460" rtl="0" eaLnBrk="0" fontAlgn="base" hangingPunct="0">
        <a:spcBef>
          <a:spcPct val="0"/>
        </a:spcBef>
        <a:spcAft>
          <a:spcPct val="0"/>
        </a:spcAft>
        <a:defRPr sz="6200" kern="1200">
          <a:solidFill>
            <a:schemeClr val="tx2"/>
          </a:solidFill>
          <a:latin typeface="Arial"/>
          <a:ea typeface="ＭＳ Ｐゴシック" charset="-128"/>
          <a:cs typeface="Arial"/>
        </a:defRPr>
      </a:lvl1pPr>
      <a:lvl2pPr algn="l" defTabSz="736460" rtl="0" eaLnBrk="0" fontAlgn="base" hangingPunct="0">
        <a:spcBef>
          <a:spcPct val="0"/>
        </a:spcBef>
        <a:spcAft>
          <a:spcPct val="0"/>
        </a:spcAft>
        <a:defRPr sz="6200">
          <a:solidFill>
            <a:srgbClr val="158CAF"/>
          </a:solidFill>
          <a:latin typeface="Arial" charset="0"/>
          <a:ea typeface="ＭＳ Ｐゴシック" charset="-128"/>
          <a:cs typeface="Arial" charset="0"/>
        </a:defRPr>
      </a:lvl2pPr>
      <a:lvl3pPr algn="l" defTabSz="736460" rtl="0" eaLnBrk="0" fontAlgn="base" hangingPunct="0">
        <a:spcBef>
          <a:spcPct val="0"/>
        </a:spcBef>
        <a:spcAft>
          <a:spcPct val="0"/>
        </a:spcAft>
        <a:defRPr sz="6200">
          <a:solidFill>
            <a:srgbClr val="158CAF"/>
          </a:solidFill>
          <a:latin typeface="Arial" charset="0"/>
          <a:ea typeface="ＭＳ Ｐゴシック" charset="-128"/>
          <a:cs typeface="Arial" charset="0"/>
        </a:defRPr>
      </a:lvl3pPr>
      <a:lvl4pPr algn="l" defTabSz="736460" rtl="0" eaLnBrk="0" fontAlgn="base" hangingPunct="0">
        <a:spcBef>
          <a:spcPct val="0"/>
        </a:spcBef>
        <a:spcAft>
          <a:spcPct val="0"/>
        </a:spcAft>
        <a:defRPr sz="6200">
          <a:solidFill>
            <a:srgbClr val="158CAF"/>
          </a:solidFill>
          <a:latin typeface="Arial" charset="0"/>
          <a:ea typeface="ＭＳ Ｐゴシック" charset="-128"/>
          <a:cs typeface="Arial" charset="0"/>
        </a:defRPr>
      </a:lvl4pPr>
      <a:lvl5pPr algn="l" defTabSz="736460" rtl="0" eaLnBrk="0" fontAlgn="base" hangingPunct="0">
        <a:spcBef>
          <a:spcPct val="0"/>
        </a:spcBef>
        <a:spcAft>
          <a:spcPct val="0"/>
        </a:spcAft>
        <a:defRPr sz="6200">
          <a:solidFill>
            <a:srgbClr val="158CAF"/>
          </a:solidFill>
          <a:latin typeface="Arial" charset="0"/>
          <a:ea typeface="ＭＳ Ｐゴシック" charset="-128"/>
          <a:cs typeface="Arial" charset="0"/>
        </a:defRPr>
      </a:lvl5pPr>
      <a:lvl6pPr marL="457114" algn="l" defTabSz="736460" rtl="0" fontAlgn="base">
        <a:spcBef>
          <a:spcPct val="0"/>
        </a:spcBef>
        <a:spcAft>
          <a:spcPct val="0"/>
        </a:spcAft>
        <a:defRPr sz="6200">
          <a:solidFill>
            <a:schemeClr val="bg1"/>
          </a:solidFill>
          <a:latin typeface="Arial" charset="0"/>
          <a:ea typeface="ＭＳ Ｐゴシック" charset="-128"/>
        </a:defRPr>
      </a:lvl6pPr>
      <a:lvl7pPr marL="914226" algn="l" defTabSz="736460" rtl="0" fontAlgn="base">
        <a:spcBef>
          <a:spcPct val="0"/>
        </a:spcBef>
        <a:spcAft>
          <a:spcPct val="0"/>
        </a:spcAft>
        <a:defRPr sz="6200">
          <a:solidFill>
            <a:schemeClr val="bg1"/>
          </a:solidFill>
          <a:latin typeface="Arial" charset="0"/>
          <a:ea typeface="ＭＳ Ｐゴシック" charset="-128"/>
        </a:defRPr>
      </a:lvl7pPr>
      <a:lvl8pPr marL="1371341" algn="l" defTabSz="736460" rtl="0" fontAlgn="base">
        <a:spcBef>
          <a:spcPct val="0"/>
        </a:spcBef>
        <a:spcAft>
          <a:spcPct val="0"/>
        </a:spcAft>
        <a:defRPr sz="6200">
          <a:solidFill>
            <a:schemeClr val="bg1"/>
          </a:solidFill>
          <a:latin typeface="Arial" charset="0"/>
          <a:ea typeface="ＭＳ Ｐゴシック" charset="-128"/>
        </a:defRPr>
      </a:lvl8pPr>
      <a:lvl9pPr marL="1828454" algn="l" defTabSz="736460" rtl="0" fontAlgn="base">
        <a:spcBef>
          <a:spcPct val="0"/>
        </a:spcBef>
        <a:spcAft>
          <a:spcPct val="0"/>
        </a:spcAft>
        <a:defRPr sz="6200">
          <a:solidFill>
            <a:schemeClr val="bg1"/>
          </a:solidFill>
          <a:latin typeface="Arial" charset="0"/>
          <a:ea typeface="ＭＳ Ｐゴシック" charset="-128"/>
        </a:defRPr>
      </a:lvl9pPr>
    </p:titleStyle>
    <p:bodyStyle>
      <a:lvl1pPr marL="552346" indent="-552346" algn="l" defTabSz="73646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199" kern="1200">
          <a:solidFill>
            <a:schemeClr val="tx1"/>
          </a:solidFill>
          <a:latin typeface="Arial"/>
          <a:ea typeface="ＭＳ Ｐゴシック" charset="-128"/>
          <a:cs typeface="Arial"/>
        </a:defRPr>
      </a:lvl1pPr>
      <a:lvl2pPr marL="1196749" indent="-460288" algn="l" defTabSz="73646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199" kern="1200">
          <a:solidFill>
            <a:schemeClr val="tx1"/>
          </a:solidFill>
          <a:latin typeface="Arial"/>
          <a:ea typeface="ＭＳ Ｐゴシック" charset="-128"/>
          <a:cs typeface="Arial"/>
        </a:defRPr>
      </a:lvl2pPr>
      <a:lvl3pPr marL="1842739" indent="-368231" algn="l" defTabSz="73646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199" kern="1200">
          <a:solidFill>
            <a:schemeClr val="tx1"/>
          </a:solidFill>
          <a:latin typeface="Arial"/>
          <a:ea typeface="ＭＳ Ｐゴシック" charset="-128"/>
          <a:cs typeface="Arial"/>
        </a:defRPr>
      </a:lvl3pPr>
      <a:lvl4pPr marL="2579199" indent="-368231" algn="l" defTabSz="73646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199" kern="1200">
          <a:solidFill>
            <a:schemeClr val="tx1"/>
          </a:solidFill>
          <a:latin typeface="Arial"/>
          <a:ea typeface="ＭＳ Ｐゴシック" charset="-128"/>
          <a:cs typeface="Arial"/>
        </a:defRPr>
      </a:lvl4pPr>
      <a:lvl5pPr marL="3406216" indent="-457200" algn="l" defTabSz="73646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199" kern="1200">
          <a:solidFill>
            <a:schemeClr val="tx1"/>
          </a:solidFill>
          <a:latin typeface="Arial"/>
          <a:ea typeface="ＭＳ Ｐゴシック" charset="-128"/>
          <a:cs typeface="Arial"/>
        </a:defRPr>
      </a:lvl5pPr>
      <a:lvl6pPr marL="4055283" indent="-368662" algn="l" defTabSz="737326" rtl="0" eaLnBrk="1" latinLnBrk="0" hangingPunct="1">
        <a:spcBef>
          <a:spcPct val="20000"/>
        </a:spcBef>
        <a:buFont typeface="Arial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6pPr>
      <a:lvl7pPr marL="4792605" indent="-368662" algn="l" defTabSz="737326" rtl="0" eaLnBrk="1" latinLnBrk="0" hangingPunct="1">
        <a:spcBef>
          <a:spcPct val="20000"/>
        </a:spcBef>
        <a:buFont typeface="Arial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7pPr>
      <a:lvl8pPr marL="5529931" indent="-368662" algn="l" defTabSz="737326" rtl="0" eaLnBrk="1" latinLnBrk="0" hangingPunct="1">
        <a:spcBef>
          <a:spcPct val="20000"/>
        </a:spcBef>
        <a:buFont typeface="Arial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8pPr>
      <a:lvl9pPr marL="6267255" indent="-368662" algn="l" defTabSz="737326" rtl="0" eaLnBrk="1" latinLnBrk="0" hangingPunct="1">
        <a:spcBef>
          <a:spcPct val="20000"/>
        </a:spcBef>
        <a:buFont typeface="Arial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737326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326" algn="l" defTabSz="737326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4647" algn="l" defTabSz="737326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1973" algn="l" defTabSz="737326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49297" algn="l" defTabSz="737326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6621" algn="l" defTabSz="737326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3944" algn="l" defTabSz="737326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1267" algn="l" defTabSz="737326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898593" algn="l" defTabSz="737326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kstvak 7"/>
          <p:cNvSpPr txBox="1">
            <a:spLocks noChangeArrowheads="1"/>
          </p:cNvSpPr>
          <p:nvPr/>
        </p:nvSpPr>
        <p:spPr bwMode="auto">
          <a:xfrm>
            <a:off x="4208463" y="1277938"/>
            <a:ext cx="611981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r"/>
            <a:r>
              <a:rPr lang="en-US" sz="1500" cap="all" dirty="0">
                <a:solidFill>
                  <a:schemeClr val="bg1"/>
                </a:solidFill>
              </a:rPr>
              <a:t>Faculty of engineering science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D4A58F7E-7AB5-46DF-9D54-21BDA7AF1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150" y="11910240"/>
            <a:ext cx="2880000" cy="2100911"/>
          </a:xfrm>
          <a:prstGeom prst="rect">
            <a:avLst/>
          </a:prstGeom>
        </p:spPr>
      </p:pic>
      <p:pic>
        <p:nvPicPr>
          <p:cNvPr id="23" name="Afbeelding 22">
            <a:extLst>
              <a:ext uri="{FF2B5EF4-FFF2-40B4-BE49-F238E27FC236}">
                <a16:creationId xmlns:a16="http://schemas.microsoft.com/office/drawing/2014/main" id="{2E8A1A8B-D07D-4622-A36A-D8797CDFC4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487" y="6903429"/>
            <a:ext cx="2880000" cy="1555572"/>
          </a:xfrm>
          <a:prstGeom prst="rect">
            <a:avLst/>
          </a:prstGeom>
        </p:spPr>
      </p:pic>
      <p:pic>
        <p:nvPicPr>
          <p:cNvPr id="25" name="Afbeelding 24">
            <a:extLst>
              <a:ext uri="{FF2B5EF4-FFF2-40B4-BE49-F238E27FC236}">
                <a16:creationId xmlns:a16="http://schemas.microsoft.com/office/drawing/2014/main" id="{52D8D14D-5A9F-4449-8AE7-8C117F26D4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499" y="2211037"/>
            <a:ext cx="2880000" cy="1538831"/>
          </a:xfrm>
          <a:prstGeom prst="rect">
            <a:avLst/>
          </a:prstGeom>
        </p:spPr>
      </p:pic>
      <p:pic>
        <p:nvPicPr>
          <p:cNvPr id="27" name="Afbeelding 26">
            <a:extLst>
              <a:ext uri="{FF2B5EF4-FFF2-40B4-BE49-F238E27FC236}">
                <a16:creationId xmlns:a16="http://schemas.microsoft.com/office/drawing/2014/main" id="{FD2A7D9A-E23E-4488-9EFF-402482C08D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2867" y="9336700"/>
            <a:ext cx="2880000" cy="1530115"/>
          </a:xfrm>
          <a:prstGeom prst="rect">
            <a:avLst/>
          </a:prstGeom>
        </p:spPr>
      </p:pic>
      <p:pic>
        <p:nvPicPr>
          <p:cNvPr id="21" name="Afbeelding 20">
            <a:extLst>
              <a:ext uri="{FF2B5EF4-FFF2-40B4-BE49-F238E27FC236}">
                <a16:creationId xmlns:a16="http://schemas.microsoft.com/office/drawing/2014/main" id="{DB57A45A-8C95-4811-B396-AC65BCDB36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0498" y="4612016"/>
            <a:ext cx="2880000" cy="1560382"/>
          </a:xfrm>
          <a:prstGeom prst="rect">
            <a:avLst/>
          </a:prstGeom>
        </p:spPr>
      </p:pic>
      <p:pic>
        <p:nvPicPr>
          <p:cNvPr id="47" name="Afbeelding 46">
            <a:extLst>
              <a:ext uri="{FF2B5EF4-FFF2-40B4-BE49-F238E27FC236}">
                <a16:creationId xmlns:a16="http://schemas.microsoft.com/office/drawing/2014/main" id="{E7320E30-B7A8-4DAF-87B8-21D298A74D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85136" y="2258487"/>
            <a:ext cx="2880000" cy="2086117"/>
          </a:xfrm>
          <a:prstGeom prst="rect">
            <a:avLst/>
          </a:prstGeom>
        </p:spPr>
      </p:pic>
      <p:pic>
        <p:nvPicPr>
          <p:cNvPr id="48" name="Afbeelding 47">
            <a:extLst>
              <a:ext uri="{FF2B5EF4-FFF2-40B4-BE49-F238E27FC236}">
                <a16:creationId xmlns:a16="http://schemas.microsoft.com/office/drawing/2014/main" id="{C1DFF848-F70C-4E88-8523-7FA01A0FC79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65969" y="5083713"/>
            <a:ext cx="2880000" cy="2075676"/>
          </a:xfrm>
          <a:prstGeom prst="rect">
            <a:avLst/>
          </a:prstGeom>
        </p:spPr>
      </p:pic>
      <p:cxnSp>
        <p:nvCxnSpPr>
          <p:cNvPr id="4115" name="Rechte verbindingslijn 4114">
            <a:extLst>
              <a:ext uri="{FF2B5EF4-FFF2-40B4-BE49-F238E27FC236}">
                <a16:creationId xmlns:a16="http://schemas.microsoft.com/office/drawing/2014/main" id="{133E55CA-0773-4FE6-8C64-CC914FA53C54}"/>
              </a:ext>
            </a:extLst>
          </p:cNvPr>
          <p:cNvCxnSpPr/>
          <p:nvPr/>
        </p:nvCxnSpPr>
        <p:spPr>
          <a:xfrm>
            <a:off x="5054652" y="1955619"/>
            <a:ext cx="0" cy="1319847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16" name="Pijl: omlaag 4115">
            <a:extLst>
              <a:ext uri="{FF2B5EF4-FFF2-40B4-BE49-F238E27FC236}">
                <a16:creationId xmlns:a16="http://schemas.microsoft.com/office/drawing/2014/main" id="{C8F924D7-A698-434C-AF3D-3D4088B82C96}"/>
              </a:ext>
            </a:extLst>
          </p:cNvPr>
          <p:cNvSpPr/>
          <p:nvPr/>
        </p:nvSpPr>
        <p:spPr>
          <a:xfrm>
            <a:off x="836638" y="3800333"/>
            <a:ext cx="400045" cy="70383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5" name="Pijl: omlaag 54">
            <a:extLst>
              <a:ext uri="{FF2B5EF4-FFF2-40B4-BE49-F238E27FC236}">
                <a16:creationId xmlns:a16="http://schemas.microsoft.com/office/drawing/2014/main" id="{13BA693C-49A0-4A0A-87BB-42D93C071784}"/>
              </a:ext>
            </a:extLst>
          </p:cNvPr>
          <p:cNvSpPr/>
          <p:nvPr/>
        </p:nvSpPr>
        <p:spPr>
          <a:xfrm>
            <a:off x="849287" y="6179635"/>
            <a:ext cx="400045" cy="70383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6" name="Pijl: omlaag 55">
            <a:extLst>
              <a:ext uri="{FF2B5EF4-FFF2-40B4-BE49-F238E27FC236}">
                <a16:creationId xmlns:a16="http://schemas.microsoft.com/office/drawing/2014/main" id="{FEEC561B-1F1F-4CC4-B56F-27BB75B99FDE}"/>
              </a:ext>
            </a:extLst>
          </p:cNvPr>
          <p:cNvSpPr/>
          <p:nvPr/>
        </p:nvSpPr>
        <p:spPr>
          <a:xfrm>
            <a:off x="849287" y="8567640"/>
            <a:ext cx="400045" cy="70383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57" name="Pijl: omlaag 56">
            <a:extLst>
              <a:ext uri="{FF2B5EF4-FFF2-40B4-BE49-F238E27FC236}">
                <a16:creationId xmlns:a16="http://schemas.microsoft.com/office/drawing/2014/main" id="{9933E3D9-2BE2-4900-9AE0-4E7240616384}"/>
              </a:ext>
            </a:extLst>
          </p:cNvPr>
          <p:cNvSpPr/>
          <p:nvPr/>
        </p:nvSpPr>
        <p:spPr>
          <a:xfrm>
            <a:off x="893219" y="11003860"/>
            <a:ext cx="400045" cy="70383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8" name="Pijl: omlaag 57">
            <a:extLst>
              <a:ext uri="{FF2B5EF4-FFF2-40B4-BE49-F238E27FC236}">
                <a16:creationId xmlns:a16="http://schemas.microsoft.com/office/drawing/2014/main" id="{0CB67641-8668-47C5-A699-D2D698D4978D}"/>
              </a:ext>
            </a:extLst>
          </p:cNvPr>
          <p:cNvSpPr/>
          <p:nvPr/>
        </p:nvSpPr>
        <p:spPr>
          <a:xfrm>
            <a:off x="948577" y="14167955"/>
            <a:ext cx="400044" cy="61590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9" name="Pijl: omlaag 58">
            <a:extLst>
              <a:ext uri="{FF2B5EF4-FFF2-40B4-BE49-F238E27FC236}">
                <a16:creationId xmlns:a16="http://schemas.microsoft.com/office/drawing/2014/main" id="{1E3205A0-D4EB-4C8B-BEFD-420DD640ADC0}"/>
              </a:ext>
            </a:extLst>
          </p:cNvPr>
          <p:cNvSpPr/>
          <p:nvPr/>
        </p:nvSpPr>
        <p:spPr>
          <a:xfrm>
            <a:off x="6243951" y="4410665"/>
            <a:ext cx="400045" cy="70383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117" name="Tekstvak 4116">
            <a:extLst>
              <a:ext uri="{FF2B5EF4-FFF2-40B4-BE49-F238E27FC236}">
                <a16:creationId xmlns:a16="http://schemas.microsoft.com/office/drawing/2014/main" id="{9936B2A5-9EAB-4DAB-BD23-5FB4E81B85EC}"/>
              </a:ext>
            </a:extLst>
          </p:cNvPr>
          <p:cNvSpPr txBox="1"/>
          <p:nvPr/>
        </p:nvSpPr>
        <p:spPr>
          <a:xfrm>
            <a:off x="1148599" y="3875598"/>
            <a:ext cx="3363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 err="1"/>
              <a:t>Sobel</a:t>
            </a:r>
            <a:r>
              <a:rPr lang="nl-BE" sz="1600" dirty="0"/>
              <a:t> operator</a:t>
            </a:r>
          </a:p>
        </p:txBody>
      </p:sp>
      <p:sp>
        <p:nvSpPr>
          <p:cNvPr id="61" name="Tekstvak 60">
            <a:extLst>
              <a:ext uri="{FF2B5EF4-FFF2-40B4-BE49-F238E27FC236}">
                <a16:creationId xmlns:a16="http://schemas.microsoft.com/office/drawing/2014/main" id="{09537732-06A9-4587-AECB-5E4CBF35985B}"/>
              </a:ext>
            </a:extLst>
          </p:cNvPr>
          <p:cNvSpPr txBox="1"/>
          <p:nvPr/>
        </p:nvSpPr>
        <p:spPr>
          <a:xfrm>
            <a:off x="1249332" y="6303014"/>
            <a:ext cx="3363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 err="1"/>
              <a:t>Thresholding</a:t>
            </a:r>
            <a:endParaRPr lang="nl-BE" sz="1600" dirty="0"/>
          </a:p>
        </p:txBody>
      </p:sp>
      <p:sp>
        <p:nvSpPr>
          <p:cNvPr id="62" name="Tekstvak 61">
            <a:extLst>
              <a:ext uri="{FF2B5EF4-FFF2-40B4-BE49-F238E27FC236}">
                <a16:creationId xmlns:a16="http://schemas.microsoft.com/office/drawing/2014/main" id="{2A61B4B3-AA8E-4CBC-B2C0-4548D19701AF}"/>
              </a:ext>
            </a:extLst>
          </p:cNvPr>
          <p:cNvSpPr txBox="1"/>
          <p:nvPr/>
        </p:nvSpPr>
        <p:spPr>
          <a:xfrm>
            <a:off x="1249332" y="8552875"/>
            <a:ext cx="3363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 err="1"/>
              <a:t>Finding</a:t>
            </a:r>
            <a:r>
              <a:rPr lang="nl-BE" sz="1600" dirty="0"/>
              <a:t> box </a:t>
            </a:r>
            <a:r>
              <a:rPr lang="nl-BE" sz="1600" dirty="0" err="1"/>
              <a:t>edge</a:t>
            </a:r>
            <a:r>
              <a:rPr lang="nl-BE" sz="1600" dirty="0"/>
              <a:t> + overlap </a:t>
            </a:r>
            <a:r>
              <a:rPr lang="nl-BE" sz="1600" dirty="0" err="1"/>
              <a:t>with</a:t>
            </a:r>
            <a:r>
              <a:rPr lang="nl-BE" sz="1600" dirty="0"/>
              <a:t> </a:t>
            </a:r>
            <a:r>
              <a:rPr lang="nl-BE" sz="1600" dirty="0" err="1"/>
              <a:t>color</a:t>
            </a:r>
            <a:endParaRPr lang="nl-BE" sz="1600" dirty="0"/>
          </a:p>
        </p:txBody>
      </p:sp>
      <p:sp>
        <p:nvSpPr>
          <p:cNvPr id="63" name="Tekstvak 62">
            <a:extLst>
              <a:ext uri="{FF2B5EF4-FFF2-40B4-BE49-F238E27FC236}">
                <a16:creationId xmlns:a16="http://schemas.microsoft.com/office/drawing/2014/main" id="{C0B207F1-6BE2-4DB1-9AE1-E7516D5A4C35}"/>
              </a:ext>
            </a:extLst>
          </p:cNvPr>
          <p:cNvSpPr txBox="1"/>
          <p:nvPr/>
        </p:nvSpPr>
        <p:spPr>
          <a:xfrm>
            <a:off x="1249332" y="11106929"/>
            <a:ext cx="40219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 err="1"/>
              <a:t>Remove</a:t>
            </a:r>
            <a:r>
              <a:rPr lang="nl-BE" sz="1600" dirty="0"/>
              <a:t> background</a:t>
            </a:r>
          </a:p>
        </p:txBody>
      </p:sp>
      <p:sp>
        <p:nvSpPr>
          <p:cNvPr id="64" name="Tekstvak 63">
            <a:extLst>
              <a:ext uri="{FF2B5EF4-FFF2-40B4-BE49-F238E27FC236}">
                <a16:creationId xmlns:a16="http://schemas.microsoft.com/office/drawing/2014/main" id="{4DC55FAF-991B-402F-855B-1E6EEBE96A57}"/>
              </a:ext>
            </a:extLst>
          </p:cNvPr>
          <p:cNvSpPr txBox="1"/>
          <p:nvPr/>
        </p:nvSpPr>
        <p:spPr>
          <a:xfrm>
            <a:off x="1330926" y="14194642"/>
            <a:ext cx="43125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 err="1"/>
              <a:t>Laplacian</a:t>
            </a:r>
            <a:r>
              <a:rPr lang="nl-BE" sz="1600" dirty="0"/>
              <a:t> </a:t>
            </a:r>
            <a:r>
              <a:rPr lang="nl-BE" sz="1600" dirty="0" err="1"/>
              <a:t>edge</a:t>
            </a:r>
            <a:r>
              <a:rPr lang="nl-BE" sz="1600" dirty="0"/>
              <a:t> </a:t>
            </a:r>
            <a:r>
              <a:rPr lang="nl-BE" sz="1600" dirty="0" err="1"/>
              <a:t>detection</a:t>
            </a:r>
            <a:endParaRPr lang="nl-BE" sz="1600" dirty="0"/>
          </a:p>
        </p:txBody>
      </p:sp>
      <p:sp>
        <p:nvSpPr>
          <p:cNvPr id="65" name="Tekstvak 64">
            <a:extLst>
              <a:ext uri="{FF2B5EF4-FFF2-40B4-BE49-F238E27FC236}">
                <a16:creationId xmlns:a16="http://schemas.microsoft.com/office/drawing/2014/main" id="{841FBEAB-FBE7-4358-B137-CCA149781788}"/>
              </a:ext>
            </a:extLst>
          </p:cNvPr>
          <p:cNvSpPr txBox="1"/>
          <p:nvPr/>
        </p:nvSpPr>
        <p:spPr>
          <a:xfrm>
            <a:off x="6643282" y="4539632"/>
            <a:ext cx="43125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 err="1"/>
              <a:t>Thresholding</a:t>
            </a:r>
            <a:endParaRPr lang="nl-BE" sz="1600" dirty="0"/>
          </a:p>
        </p:txBody>
      </p:sp>
      <p:sp>
        <p:nvSpPr>
          <p:cNvPr id="66" name="TextBox 6">
            <a:extLst>
              <a:ext uri="{FF2B5EF4-FFF2-40B4-BE49-F238E27FC236}">
                <a16:creationId xmlns:a16="http://schemas.microsoft.com/office/drawing/2014/main" id="{2AD3B86E-8D6E-4357-AF11-79553DA7FCD4}"/>
              </a:ext>
            </a:extLst>
          </p:cNvPr>
          <p:cNvSpPr txBox="1"/>
          <p:nvPr/>
        </p:nvSpPr>
        <p:spPr>
          <a:xfrm>
            <a:off x="4236151" y="1234683"/>
            <a:ext cx="2211572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ESAT1A1</a:t>
            </a:r>
          </a:p>
        </p:txBody>
      </p:sp>
      <p:sp>
        <p:nvSpPr>
          <p:cNvPr id="4118" name="Tekstvak 4117">
            <a:extLst>
              <a:ext uri="{FF2B5EF4-FFF2-40B4-BE49-F238E27FC236}">
                <a16:creationId xmlns:a16="http://schemas.microsoft.com/office/drawing/2014/main" id="{82C56DF0-498E-4E1D-A4E3-B41B54A0ADAF}"/>
              </a:ext>
            </a:extLst>
          </p:cNvPr>
          <p:cNvSpPr txBox="1"/>
          <p:nvPr/>
        </p:nvSpPr>
        <p:spPr>
          <a:xfrm>
            <a:off x="810499" y="2211038"/>
            <a:ext cx="22206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nl-BE" sz="1200" b="1" dirty="0"/>
              <a:t>1</a:t>
            </a:r>
          </a:p>
        </p:txBody>
      </p:sp>
      <p:sp>
        <p:nvSpPr>
          <p:cNvPr id="69" name="Tekstvak 68">
            <a:extLst>
              <a:ext uri="{FF2B5EF4-FFF2-40B4-BE49-F238E27FC236}">
                <a16:creationId xmlns:a16="http://schemas.microsoft.com/office/drawing/2014/main" id="{9E70294D-7411-4218-A0B9-8F608B82F971}"/>
              </a:ext>
            </a:extLst>
          </p:cNvPr>
          <p:cNvSpPr txBox="1"/>
          <p:nvPr/>
        </p:nvSpPr>
        <p:spPr>
          <a:xfrm>
            <a:off x="812867" y="4581648"/>
            <a:ext cx="182387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nl-BE" sz="1200" b="1" dirty="0"/>
              <a:t>2</a:t>
            </a:r>
          </a:p>
        </p:txBody>
      </p:sp>
      <p:sp>
        <p:nvSpPr>
          <p:cNvPr id="70" name="Tekstvak 69">
            <a:extLst>
              <a:ext uri="{FF2B5EF4-FFF2-40B4-BE49-F238E27FC236}">
                <a16:creationId xmlns:a16="http://schemas.microsoft.com/office/drawing/2014/main" id="{A851D8DC-675D-4B6B-8D40-EADDE4A59E09}"/>
              </a:ext>
            </a:extLst>
          </p:cNvPr>
          <p:cNvSpPr txBox="1"/>
          <p:nvPr/>
        </p:nvSpPr>
        <p:spPr>
          <a:xfrm>
            <a:off x="780487" y="6903429"/>
            <a:ext cx="246063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nl-BE" sz="1200" b="1" dirty="0"/>
              <a:t>3</a:t>
            </a:r>
          </a:p>
        </p:txBody>
      </p:sp>
      <p:sp>
        <p:nvSpPr>
          <p:cNvPr id="71" name="Tekstvak 70">
            <a:extLst>
              <a:ext uri="{FF2B5EF4-FFF2-40B4-BE49-F238E27FC236}">
                <a16:creationId xmlns:a16="http://schemas.microsoft.com/office/drawing/2014/main" id="{1A12CA02-B724-4F8E-AC99-F42D01DDFBE0}"/>
              </a:ext>
            </a:extLst>
          </p:cNvPr>
          <p:cNvSpPr txBox="1"/>
          <p:nvPr/>
        </p:nvSpPr>
        <p:spPr>
          <a:xfrm>
            <a:off x="811288" y="9286235"/>
            <a:ext cx="208199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nl-BE" sz="1200" b="1" dirty="0"/>
              <a:t>4</a:t>
            </a:r>
          </a:p>
        </p:txBody>
      </p:sp>
      <p:sp>
        <p:nvSpPr>
          <p:cNvPr id="72" name="Tekstvak 71">
            <a:extLst>
              <a:ext uri="{FF2B5EF4-FFF2-40B4-BE49-F238E27FC236}">
                <a16:creationId xmlns:a16="http://schemas.microsoft.com/office/drawing/2014/main" id="{9BFBDE4E-CFDA-4232-88C5-6E7EA727AFE1}"/>
              </a:ext>
            </a:extLst>
          </p:cNvPr>
          <p:cNvSpPr txBox="1"/>
          <p:nvPr/>
        </p:nvSpPr>
        <p:spPr>
          <a:xfrm>
            <a:off x="874544" y="11901927"/>
            <a:ext cx="254524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nl-BE" sz="1200" b="1" dirty="0"/>
              <a:t>5</a:t>
            </a:r>
          </a:p>
        </p:txBody>
      </p:sp>
      <p:sp>
        <p:nvSpPr>
          <p:cNvPr id="73" name="Tekstvak 72">
            <a:extLst>
              <a:ext uri="{FF2B5EF4-FFF2-40B4-BE49-F238E27FC236}">
                <a16:creationId xmlns:a16="http://schemas.microsoft.com/office/drawing/2014/main" id="{914268B2-3713-45AE-855E-9AEF1DED6692}"/>
              </a:ext>
            </a:extLst>
          </p:cNvPr>
          <p:cNvSpPr txBox="1"/>
          <p:nvPr/>
        </p:nvSpPr>
        <p:spPr>
          <a:xfrm>
            <a:off x="6185137" y="2287105"/>
            <a:ext cx="22390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nl-BE" sz="1200" b="1" dirty="0"/>
              <a:t>6</a:t>
            </a:r>
          </a:p>
        </p:txBody>
      </p:sp>
      <p:sp>
        <p:nvSpPr>
          <p:cNvPr id="74" name="Tekstvak 73">
            <a:extLst>
              <a:ext uri="{FF2B5EF4-FFF2-40B4-BE49-F238E27FC236}">
                <a16:creationId xmlns:a16="http://schemas.microsoft.com/office/drawing/2014/main" id="{E5FA4876-B654-4673-8F4A-659FC0FDE9CD}"/>
              </a:ext>
            </a:extLst>
          </p:cNvPr>
          <p:cNvSpPr txBox="1"/>
          <p:nvPr/>
        </p:nvSpPr>
        <p:spPr>
          <a:xfrm>
            <a:off x="6165969" y="5083713"/>
            <a:ext cx="235187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nl-BE" sz="1200" b="1" dirty="0"/>
              <a:t>7</a:t>
            </a:r>
          </a:p>
        </p:txBody>
      </p:sp>
      <p:pic>
        <p:nvPicPr>
          <p:cNvPr id="31" name="Afbeelding 30">
            <a:extLst>
              <a:ext uri="{FF2B5EF4-FFF2-40B4-BE49-F238E27FC236}">
                <a16:creationId xmlns:a16="http://schemas.microsoft.com/office/drawing/2014/main" id="{9441FCCE-BA6C-4597-8399-4FE3C92EF43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99151" y="7958713"/>
            <a:ext cx="2880000" cy="1611983"/>
          </a:xfrm>
          <a:prstGeom prst="rect">
            <a:avLst/>
          </a:prstGeom>
        </p:spPr>
      </p:pic>
      <p:sp>
        <p:nvSpPr>
          <p:cNvPr id="32" name="Pijl: omlaag 31">
            <a:extLst>
              <a:ext uri="{FF2B5EF4-FFF2-40B4-BE49-F238E27FC236}">
                <a16:creationId xmlns:a16="http://schemas.microsoft.com/office/drawing/2014/main" id="{975B7BB7-66F8-435D-8887-94EDFE693DAD}"/>
              </a:ext>
            </a:extLst>
          </p:cNvPr>
          <p:cNvSpPr/>
          <p:nvPr/>
        </p:nvSpPr>
        <p:spPr>
          <a:xfrm>
            <a:off x="6235571" y="7222225"/>
            <a:ext cx="400045" cy="70383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33" name="Tekstvak 32">
            <a:extLst>
              <a:ext uri="{FF2B5EF4-FFF2-40B4-BE49-F238E27FC236}">
                <a16:creationId xmlns:a16="http://schemas.microsoft.com/office/drawing/2014/main" id="{8D6A2FA7-7327-4A55-9AA7-D50D9AA0E278}"/>
              </a:ext>
            </a:extLst>
          </p:cNvPr>
          <p:cNvSpPr txBox="1"/>
          <p:nvPr/>
        </p:nvSpPr>
        <p:spPr>
          <a:xfrm>
            <a:off x="6675138" y="7388429"/>
            <a:ext cx="3363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 err="1"/>
              <a:t>Grouping</a:t>
            </a:r>
            <a:endParaRPr lang="nl-BE" sz="1600" dirty="0"/>
          </a:p>
        </p:txBody>
      </p:sp>
      <p:sp>
        <p:nvSpPr>
          <p:cNvPr id="34" name="Tekstvak 33">
            <a:extLst>
              <a:ext uri="{FF2B5EF4-FFF2-40B4-BE49-F238E27FC236}">
                <a16:creationId xmlns:a16="http://schemas.microsoft.com/office/drawing/2014/main" id="{A36E0EF4-AD30-4C53-97DC-AAC77AFC5E4A}"/>
              </a:ext>
            </a:extLst>
          </p:cNvPr>
          <p:cNvSpPr txBox="1"/>
          <p:nvPr/>
        </p:nvSpPr>
        <p:spPr>
          <a:xfrm>
            <a:off x="6127181" y="7954675"/>
            <a:ext cx="23354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nl-BE" sz="1200" b="1" dirty="0"/>
              <a:t>8</a:t>
            </a:r>
          </a:p>
        </p:txBody>
      </p:sp>
      <p:pic>
        <p:nvPicPr>
          <p:cNvPr id="35" name="Afbeelding 34">
            <a:extLst>
              <a:ext uri="{FF2B5EF4-FFF2-40B4-BE49-F238E27FC236}">
                <a16:creationId xmlns:a16="http://schemas.microsoft.com/office/drawing/2014/main" id="{1ED05758-9E9D-41C6-AAAE-8D8A55D55BD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43951" y="10327633"/>
            <a:ext cx="2880000" cy="1562495"/>
          </a:xfrm>
          <a:prstGeom prst="rect">
            <a:avLst/>
          </a:prstGeom>
        </p:spPr>
      </p:pic>
      <p:sp>
        <p:nvSpPr>
          <p:cNvPr id="36" name="Pijl: omlaag 35">
            <a:extLst>
              <a:ext uri="{FF2B5EF4-FFF2-40B4-BE49-F238E27FC236}">
                <a16:creationId xmlns:a16="http://schemas.microsoft.com/office/drawing/2014/main" id="{3EF95EF2-54F8-49A1-97BD-2BD1AF03DFE6}"/>
              </a:ext>
            </a:extLst>
          </p:cNvPr>
          <p:cNvSpPr/>
          <p:nvPr/>
        </p:nvSpPr>
        <p:spPr>
          <a:xfrm>
            <a:off x="6243951" y="9599560"/>
            <a:ext cx="400045" cy="70383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7" name="Tekstvak 36">
            <a:extLst>
              <a:ext uri="{FF2B5EF4-FFF2-40B4-BE49-F238E27FC236}">
                <a16:creationId xmlns:a16="http://schemas.microsoft.com/office/drawing/2014/main" id="{14A63E26-665C-431B-9581-2C24378CF379}"/>
              </a:ext>
            </a:extLst>
          </p:cNvPr>
          <p:cNvSpPr txBox="1"/>
          <p:nvPr/>
        </p:nvSpPr>
        <p:spPr>
          <a:xfrm>
            <a:off x="6683518" y="9800177"/>
            <a:ext cx="3363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 err="1"/>
              <a:t>Regrouping</a:t>
            </a:r>
            <a:endParaRPr lang="nl-BE" sz="1600" dirty="0"/>
          </a:p>
        </p:txBody>
      </p:sp>
      <p:sp>
        <p:nvSpPr>
          <p:cNvPr id="38" name="Tekstvak 37">
            <a:extLst>
              <a:ext uri="{FF2B5EF4-FFF2-40B4-BE49-F238E27FC236}">
                <a16:creationId xmlns:a16="http://schemas.microsoft.com/office/drawing/2014/main" id="{AD50A6B8-4D30-457B-A14B-31D166509CD3}"/>
              </a:ext>
            </a:extLst>
          </p:cNvPr>
          <p:cNvSpPr txBox="1"/>
          <p:nvPr/>
        </p:nvSpPr>
        <p:spPr>
          <a:xfrm>
            <a:off x="6243951" y="10327632"/>
            <a:ext cx="23354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nl-BE" sz="1200" b="1" dirty="0"/>
              <a:t>9</a:t>
            </a:r>
          </a:p>
        </p:txBody>
      </p:sp>
      <p:pic>
        <p:nvPicPr>
          <p:cNvPr id="39" name="Afbeelding 38">
            <a:extLst>
              <a:ext uri="{FF2B5EF4-FFF2-40B4-BE49-F238E27FC236}">
                <a16:creationId xmlns:a16="http://schemas.microsoft.com/office/drawing/2014/main" id="{56F9EE8F-ADDB-420C-BFDD-655E7EEADDF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03885" y="12680817"/>
            <a:ext cx="2880000" cy="2103043"/>
          </a:xfrm>
          <a:prstGeom prst="rect">
            <a:avLst/>
          </a:prstGeom>
        </p:spPr>
      </p:pic>
      <p:sp>
        <p:nvSpPr>
          <p:cNvPr id="40" name="Pijl: omlaag 39">
            <a:extLst>
              <a:ext uri="{FF2B5EF4-FFF2-40B4-BE49-F238E27FC236}">
                <a16:creationId xmlns:a16="http://schemas.microsoft.com/office/drawing/2014/main" id="{A665023C-AD75-4A97-A5C8-E9B260CDA516}"/>
              </a:ext>
            </a:extLst>
          </p:cNvPr>
          <p:cNvSpPr/>
          <p:nvPr/>
        </p:nvSpPr>
        <p:spPr>
          <a:xfrm>
            <a:off x="6303885" y="11951808"/>
            <a:ext cx="400045" cy="70383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41" name="Tekstvak 40">
            <a:extLst>
              <a:ext uri="{FF2B5EF4-FFF2-40B4-BE49-F238E27FC236}">
                <a16:creationId xmlns:a16="http://schemas.microsoft.com/office/drawing/2014/main" id="{C6AA10A6-652A-42CD-ADDE-77CCFCE3C2F0}"/>
              </a:ext>
            </a:extLst>
          </p:cNvPr>
          <p:cNvSpPr txBox="1"/>
          <p:nvPr/>
        </p:nvSpPr>
        <p:spPr>
          <a:xfrm>
            <a:off x="6619933" y="12102158"/>
            <a:ext cx="52620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 err="1"/>
              <a:t>Drawing</a:t>
            </a:r>
            <a:r>
              <a:rPr lang="nl-BE" sz="1600" dirty="0"/>
              <a:t> </a:t>
            </a:r>
            <a:r>
              <a:rPr lang="nl-BE" sz="1600" dirty="0" err="1"/>
              <a:t>boundary</a:t>
            </a:r>
            <a:r>
              <a:rPr lang="nl-BE" sz="1600" dirty="0"/>
              <a:t> </a:t>
            </a:r>
            <a:r>
              <a:rPr lang="nl-BE" sz="1600" dirty="0" err="1"/>
              <a:t>boxes</a:t>
            </a:r>
            <a:endParaRPr lang="nl-BE" sz="1600" dirty="0"/>
          </a:p>
        </p:txBody>
      </p:sp>
      <p:sp>
        <p:nvSpPr>
          <p:cNvPr id="42" name="Tekstvak 41">
            <a:extLst>
              <a:ext uri="{FF2B5EF4-FFF2-40B4-BE49-F238E27FC236}">
                <a16:creationId xmlns:a16="http://schemas.microsoft.com/office/drawing/2014/main" id="{22EEFEFF-74EF-4280-BFC0-638C183A2F47}"/>
              </a:ext>
            </a:extLst>
          </p:cNvPr>
          <p:cNvSpPr txBox="1"/>
          <p:nvPr/>
        </p:nvSpPr>
        <p:spPr>
          <a:xfrm>
            <a:off x="6303884" y="12666779"/>
            <a:ext cx="400045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nl-BE" sz="1200" b="1" dirty="0"/>
              <a:t>10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-thema">
  <a:themeElements>
    <a:clrScheme name="Custom 15 karelblauw">
      <a:dk1>
        <a:srgbClr val="2F4D5D"/>
      </a:dk1>
      <a:lt1>
        <a:srgbClr val="FFFFFF"/>
      </a:lt1>
      <a:dk2>
        <a:srgbClr val="1D8DB0"/>
      </a:dk2>
      <a:lt2>
        <a:srgbClr val="E5EDF4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21048317</TotalTime>
  <Words>36</Words>
  <Application>Microsoft Office PowerPoint</Application>
  <PresentationFormat>Aangepast</PresentationFormat>
  <Paragraphs>21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Office-thema</vt:lpstr>
      <vt:lpstr>PowerPoint-presentatie</vt:lpstr>
    </vt:vector>
  </TitlesOfParts>
  <Company>Altera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dc:creator>Admin</dc:creator>
  <cp:lastModifiedBy>Simon Gulix</cp:lastModifiedBy>
  <cp:revision>48</cp:revision>
  <dcterms:created xsi:type="dcterms:W3CDTF">2009-09-14T06:59:00Z</dcterms:created>
  <dcterms:modified xsi:type="dcterms:W3CDTF">2018-12-13T13:38:24Z</dcterms:modified>
</cp:coreProperties>
</file>