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6"/>
  </p:notesMasterIdLst>
  <p:handoutMasterIdLst>
    <p:handoutMasterId r:id="rId7"/>
  </p:handoutMasterIdLst>
  <p:sldIdLst>
    <p:sldId id="261" r:id="rId3"/>
    <p:sldId id="266" r:id="rId4"/>
    <p:sldId id="265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7" autoAdjust="0"/>
    <p:restoredTop sz="94652"/>
  </p:normalViewPr>
  <p:slideViewPr>
    <p:cSldViewPr snapToGrid="0" snapToObjects="1">
      <p:cViewPr varScale="1">
        <p:scale>
          <a:sx n="108" d="100"/>
          <a:sy n="108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10-12-18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10-12-18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98E6-658A-6F4A-9C6E-7CA5504F0561}" type="datetime1">
              <a:rPr lang="en-US" smtClean="0"/>
              <a:t>12/10/18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7397-991B-1441-AC62-21F6AC2CF6EB}" type="datetime1">
              <a:rPr lang="en-US" smtClean="0"/>
              <a:t>12/10/18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C132-2AF4-AF46-BE97-EF1983F0350A}" type="datetime1">
              <a:rPr lang="en-US" smtClean="0"/>
              <a:t>12/10/18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FF30-71B0-0343-8207-A17CD4EF0914}" type="datetime1">
              <a:rPr lang="en-US" smtClean="0"/>
              <a:t>12/10/18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468-D330-FE43-94B9-E3473591D2A1}" type="datetime1">
              <a:rPr lang="en-US" smtClean="0"/>
              <a:t>12/10/18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E7D4-B1FA-A94E-82A0-3468AAF46585}" type="datetime1">
              <a:rPr lang="en-US" smtClean="0"/>
              <a:t>12/10/18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21E-0F66-F84A-83EE-A57B5DE51CDF}" type="datetime1">
              <a:rPr lang="en-US" smtClean="0"/>
              <a:t>12/10/18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214F-E828-F741-BEA2-9A267AFD38DD}" type="datetime1">
              <a:rPr lang="en-US" smtClean="0"/>
              <a:t>12/10/18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6F3B-2DB6-A645-BCEB-8E12CBCD9D06}" type="datetime1">
              <a:rPr lang="en-US" smtClean="0"/>
              <a:t>12/10/18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BA70-BB07-3346-8472-50A06348186F}" type="datetime1">
              <a:rPr lang="en-US" smtClean="0"/>
              <a:t>12/10/18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AF45D5F-6B47-894B-8E1D-5E2F8557DE98}" type="datetime1">
              <a:rPr lang="en-US" smtClean="0"/>
              <a:t>12/10/18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Departement of Electrical Engineering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E064FFE-D75B-FB4D-8A79-960C050C041B}" type="datetime1">
              <a:rPr lang="en-US" smtClean="0"/>
              <a:t>12/10/18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Departement of Electrical Engineering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984998"/>
            <a:ext cx="8276453" cy="4024798"/>
          </a:xfrm>
        </p:spPr>
        <p:txBody>
          <a:bodyPr>
            <a:normAutofit/>
          </a:bodyPr>
          <a:lstStyle/>
          <a:p>
            <a:r>
              <a:rPr lang="en-US" dirty="0"/>
              <a:t>Counting and recognizing non-moving objects by means of image processing</a:t>
            </a:r>
            <a:br>
              <a:rPr lang="en-US" dirty="0"/>
            </a:b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8" y="5309673"/>
            <a:ext cx="7891107" cy="73018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Realised</a:t>
            </a:r>
            <a:r>
              <a:rPr lang="en-US" dirty="0"/>
              <a:t> by: 	Max </a:t>
            </a:r>
            <a:r>
              <a:rPr lang="en-US" dirty="0" err="1"/>
              <a:t>Beerten</a:t>
            </a:r>
            <a:r>
              <a:rPr lang="en-US" dirty="0"/>
              <a:t>, Brent De </a:t>
            </a:r>
            <a:r>
              <a:rPr lang="en-US" dirty="0" err="1"/>
              <a:t>Bleser</a:t>
            </a:r>
            <a:r>
              <a:rPr lang="en-US" dirty="0"/>
              <a:t>, </a:t>
            </a:r>
            <a:r>
              <a:rPr lang="en-US" dirty="0" err="1"/>
              <a:t>Wouter</a:t>
            </a:r>
            <a:r>
              <a:rPr lang="en-US" dirty="0"/>
              <a:t> </a:t>
            </a:r>
            <a:r>
              <a:rPr lang="en-US" dirty="0" err="1"/>
              <a:t>Devos</a:t>
            </a:r>
            <a:r>
              <a:rPr lang="en-US" dirty="0"/>
              <a:t>, </a:t>
            </a:r>
          </a:p>
          <a:p>
            <a:r>
              <a:rPr lang="en-US" dirty="0"/>
              <a:t>		Ben </a:t>
            </a:r>
            <a:r>
              <a:rPr lang="en-US" dirty="0" err="1"/>
              <a:t>Fidlers</a:t>
            </a:r>
            <a:r>
              <a:rPr lang="en-US" dirty="0"/>
              <a:t>, Simon </a:t>
            </a:r>
            <a:r>
              <a:rPr lang="en-US" dirty="0" err="1"/>
              <a:t>Gulix</a:t>
            </a:r>
            <a:r>
              <a:rPr lang="en-US" dirty="0"/>
              <a:t>, Tom Kerkhofs</a:t>
            </a:r>
          </a:p>
          <a:p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18E78-0B3C-0341-8E0B-A0B2E604B121}"/>
              </a:ext>
            </a:extLst>
          </p:cNvPr>
          <p:cNvSpPr txBox="1"/>
          <p:nvPr/>
        </p:nvSpPr>
        <p:spPr>
          <a:xfrm>
            <a:off x="10331534" y="91354"/>
            <a:ext cx="168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ESAT 1A1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DFF7D-7E28-E44F-874C-AADCCF989A56}"/>
              </a:ext>
            </a:extLst>
          </p:cNvPr>
          <p:cNvSpPr txBox="1"/>
          <p:nvPr/>
        </p:nvSpPr>
        <p:spPr>
          <a:xfrm>
            <a:off x="7998033" y="661832"/>
            <a:ext cx="466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Co-titular: </a:t>
            </a:r>
            <a:r>
              <a:rPr lang="en-US" dirty="0" err="1">
                <a:solidFill>
                  <a:schemeClr val="bg1"/>
                </a:solidFill>
              </a:rPr>
              <a:t>Tinne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Tuytelaars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Coaches: </a:t>
            </a:r>
            <a:r>
              <a:rPr lang="en-US" dirty="0" err="1">
                <a:solidFill>
                  <a:schemeClr val="bg1"/>
                </a:solidFill>
              </a:rPr>
              <a:t>Xuanli</a:t>
            </a:r>
            <a:r>
              <a:rPr lang="en-US" dirty="0">
                <a:solidFill>
                  <a:schemeClr val="bg1"/>
                </a:solidFill>
              </a:rPr>
              <a:t> Chen &amp; José </a:t>
            </a:r>
            <a:r>
              <a:rPr lang="en-US" dirty="0" err="1">
                <a:solidFill>
                  <a:schemeClr val="bg1"/>
                </a:solidFill>
              </a:rPr>
              <a:t>Oramas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D965C-2ACA-A24A-BE66-7259E441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22E89-8866-D84F-94F7-2CF6F17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82658-802E-D746-AC64-688F43B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E87871-B653-5644-9005-CEF13E8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840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66876-A488-544D-B3CE-BF29D873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Departement of Electrical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84DF15-0BEE-EC4D-A690-24AF2892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F2A9D6-E9B8-9543-AA19-E6C5187D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9414408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40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KU Leuven</vt:lpstr>
      <vt:lpstr>KU Leuven Sedes</vt:lpstr>
      <vt:lpstr>Counting and recognizing non-moving objects by means of image processing </vt:lpstr>
      <vt:lpstr>Table of contents</vt:lpstr>
      <vt:lpstr>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2018-12-10T20:23:47Z</dcterms:modified>
</cp:coreProperties>
</file>