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342" r:id="rId3"/>
    <p:sldId id="321" r:id="rId4"/>
    <p:sldId id="341" r:id="rId5"/>
    <p:sldId id="336" r:id="rId6"/>
    <p:sldId id="343" r:id="rId7"/>
    <p:sldId id="344" r:id="rId8"/>
    <p:sldId id="347" r:id="rId9"/>
    <p:sldId id="350" r:id="rId10"/>
    <p:sldId id="360" r:id="rId11"/>
    <p:sldId id="351" r:id="rId12"/>
    <p:sldId id="361" r:id="rId13"/>
    <p:sldId id="353" r:id="rId14"/>
    <p:sldId id="357" r:id="rId15"/>
    <p:sldId id="358" r:id="rId16"/>
    <p:sldId id="362" r:id="rId17"/>
    <p:sldId id="359" r:id="rId18"/>
    <p:sldId id="356" r:id="rId19"/>
    <p:sldId id="363" r:id="rId20"/>
    <p:sldId id="335" r:id="rId21"/>
  </p:sldIdLst>
  <p:sldSz cx="9144000" cy="5143500" type="screen16x9"/>
  <p:notesSz cx="6858000" cy="9144000"/>
  <p:embeddedFontLs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EEC572-5ED0-4A96-BD60-3E0575167F7C}">
  <a:tblStyle styleId="{61EEC572-5ED0-4A96-BD60-3E0575167F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7dd61bcc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7dd61bcc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8d5aff78_0_2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18d5aff78_0_2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46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8d5aff78_0_2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18d5aff78_0_2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674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8d5aff78_0_2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18d5aff78_0_2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435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8d5aff78_0_2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18d5aff78_0_2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62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8d5aff78_0_2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18d5aff78_0_2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012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8d5aff78_0_2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18d5aff78_0_2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743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8d5aff78_0_2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18d5aff78_0_2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650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8d5aff78_0_2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18d5aff78_0_2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415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8d5aff78_0_2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18d5aff78_0_2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53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8d5aff78_0_2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18d5aff78_0_2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17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f18d5aff78_0_23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f18d5aff78_0_23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A1068828-EA7A-BB96-8211-33B894679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f18d5aff78_0_23393:notes">
            <a:extLst>
              <a:ext uri="{FF2B5EF4-FFF2-40B4-BE49-F238E27FC236}">
                <a16:creationId xmlns:a16="http://schemas.microsoft.com/office/drawing/2014/main" id="{9EA66E2C-CC55-D28D-BAE5-ED6D33C59A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f18d5aff78_0_23393:notes">
            <a:extLst>
              <a:ext uri="{FF2B5EF4-FFF2-40B4-BE49-F238E27FC236}">
                <a16:creationId xmlns:a16="http://schemas.microsoft.com/office/drawing/2014/main" id="{9755D95E-C562-0E5A-192E-63A91A3A4E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0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>
          <a:extLst>
            <a:ext uri="{FF2B5EF4-FFF2-40B4-BE49-F238E27FC236}">
              <a16:creationId xmlns:a16="http://schemas.microsoft.com/office/drawing/2014/main" id="{D8F1B753-8102-F4E7-BAEC-3E619BEAF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f18d5aff78_0_23693:notes">
            <a:extLst>
              <a:ext uri="{FF2B5EF4-FFF2-40B4-BE49-F238E27FC236}">
                <a16:creationId xmlns:a16="http://schemas.microsoft.com/office/drawing/2014/main" id="{77133CDD-0E59-ED61-762B-949DA886FB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f18d5aff78_0_23693:notes">
            <a:extLst>
              <a:ext uri="{FF2B5EF4-FFF2-40B4-BE49-F238E27FC236}">
                <a16:creationId xmlns:a16="http://schemas.microsoft.com/office/drawing/2014/main" id="{C7235873-6A11-510A-6AD0-7F47D9436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8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>
          <a:extLst>
            <a:ext uri="{FF2B5EF4-FFF2-40B4-BE49-F238E27FC236}">
              <a16:creationId xmlns:a16="http://schemas.microsoft.com/office/drawing/2014/main" id="{12191D9C-CCBE-68E8-9A5B-D4CED5EB9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18d5aff78_0_23419:notes">
            <a:extLst>
              <a:ext uri="{FF2B5EF4-FFF2-40B4-BE49-F238E27FC236}">
                <a16:creationId xmlns:a16="http://schemas.microsoft.com/office/drawing/2014/main" id="{5829418A-EE06-2585-4309-1E83893DBE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18d5aff78_0_23419:notes">
            <a:extLst>
              <a:ext uri="{FF2B5EF4-FFF2-40B4-BE49-F238E27FC236}">
                <a16:creationId xmlns:a16="http://schemas.microsoft.com/office/drawing/2014/main" id="{ECCEA40D-AA07-13E5-C28A-06F8D1B13A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29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2E245653-1F29-4FBA-F00A-8D086F625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7b3683270_1_74:notes">
            <a:extLst>
              <a:ext uri="{FF2B5EF4-FFF2-40B4-BE49-F238E27FC236}">
                <a16:creationId xmlns:a16="http://schemas.microsoft.com/office/drawing/2014/main" id="{482ABE94-1352-F0FF-B34E-3940480654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f7b3683270_1_74:notes">
            <a:extLst>
              <a:ext uri="{FF2B5EF4-FFF2-40B4-BE49-F238E27FC236}">
                <a16:creationId xmlns:a16="http://schemas.microsoft.com/office/drawing/2014/main" id="{47A1D003-1016-E9FF-9D1E-D1541A69DA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9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f18d5aff78_0_23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f18d5aff78_0_23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46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8d5aff78_0_2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18d5aff78_0_2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15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8d5aff78_0_2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18d5aff78_0_2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726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18d5aff78_0_2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18d5aff78_0_2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0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636904" y="8400"/>
            <a:ext cx="1500072" cy="2820215"/>
            <a:chOff x="7636904" y="8400"/>
            <a:chExt cx="1500072" cy="2820215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8605231" y="8400"/>
              <a:ext cx="531744" cy="1001522"/>
            </a:xfrm>
            <a:custGeom>
              <a:avLst/>
              <a:gdLst/>
              <a:ahLst/>
              <a:cxnLst/>
              <a:rect l="l" t="t" r="r" b="b"/>
              <a:pathLst>
                <a:path w="9259" h="17439" extrusionOk="0">
                  <a:moveTo>
                    <a:pt x="5102" y="0"/>
                  </a:moveTo>
                  <a:lnTo>
                    <a:pt x="0" y="9584"/>
                  </a:lnTo>
                  <a:lnTo>
                    <a:pt x="0" y="17439"/>
                  </a:lnTo>
                  <a:lnTo>
                    <a:pt x="9258" y="33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8121096" y="8400"/>
              <a:ext cx="1015879" cy="1910581"/>
            </a:xfrm>
            <a:custGeom>
              <a:avLst/>
              <a:gdLst/>
              <a:ahLst/>
              <a:cxnLst/>
              <a:rect l="l" t="t" r="r" b="b"/>
              <a:pathLst>
                <a:path w="17689" h="33268" extrusionOk="0">
                  <a:moveTo>
                    <a:pt x="13522" y="0"/>
                  </a:moveTo>
                  <a:lnTo>
                    <a:pt x="0" y="25413"/>
                  </a:lnTo>
                  <a:lnTo>
                    <a:pt x="0" y="33267"/>
                  </a:lnTo>
                  <a:lnTo>
                    <a:pt x="17689" y="33"/>
                  </a:lnTo>
                  <a:lnTo>
                    <a:pt x="135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636904" y="9032"/>
              <a:ext cx="1500072" cy="2819583"/>
            </a:xfrm>
            <a:custGeom>
              <a:avLst/>
              <a:gdLst/>
              <a:ahLst/>
              <a:cxnLst/>
              <a:rect l="l" t="t" r="r" b="b"/>
              <a:pathLst>
                <a:path w="26120" h="49096" extrusionOk="0">
                  <a:moveTo>
                    <a:pt x="21953" y="0"/>
                  </a:moveTo>
                  <a:lnTo>
                    <a:pt x="0" y="41241"/>
                  </a:lnTo>
                  <a:lnTo>
                    <a:pt x="0" y="49095"/>
                  </a:lnTo>
                  <a:lnTo>
                    <a:pt x="26120" y="33"/>
                  </a:lnTo>
                  <a:lnTo>
                    <a:pt x="21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115025" y="939600"/>
            <a:ext cx="4306500" cy="29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15025" y="4280101"/>
            <a:ext cx="4306500" cy="2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subTitle" idx="1"/>
          </p:nvPr>
        </p:nvSpPr>
        <p:spPr>
          <a:xfrm>
            <a:off x="1103400" y="2470300"/>
            <a:ext cx="35217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1103400" y="1527800"/>
            <a:ext cx="3521700" cy="8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grpSp>
        <p:nvGrpSpPr>
          <p:cNvPr id="191" name="Google Shape;191;p17"/>
          <p:cNvGrpSpPr/>
          <p:nvPr/>
        </p:nvGrpSpPr>
        <p:grpSpPr>
          <a:xfrm rot="10800000">
            <a:off x="5922" y="2327257"/>
            <a:ext cx="1500072" cy="2820215"/>
            <a:chOff x="7636904" y="8400"/>
            <a:chExt cx="1500072" cy="2820215"/>
          </a:xfrm>
        </p:grpSpPr>
        <p:sp>
          <p:nvSpPr>
            <p:cNvPr id="192" name="Google Shape;192;p17"/>
            <p:cNvSpPr/>
            <p:nvPr/>
          </p:nvSpPr>
          <p:spPr>
            <a:xfrm flipH="1">
              <a:off x="8605231" y="8400"/>
              <a:ext cx="531744" cy="1001522"/>
            </a:xfrm>
            <a:custGeom>
              <a:avLst/>
              <a:gdLst/>
              <a:ahLst/>
              <a:cxnLst/>
              <a:rect l="l" t="t" r="r" b="b"/>
              <a:pathLst>
                <a:path w="9259" h="17439" extrusionOk="0">
                  <a:moveTo>
                    <a:pt x="5102" y="0"/>
                  </a:moveTo>
                  <a:lnTo>
                    <a:pt x="0" y="9584"/>
                  </a:lnTo>
                  <a:lnTo>
                    <a:pt x="0" y="17439"/>
                  </a:lnTo>
                  <a:lnTo>
                    <a:pt x="9258" y="33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flipH="1">
              <a:off x="8121096" y="8400"/>
              <a:ext cx="1015879" cy="1910581"/>
            </a:xfrm>
            <a:custGeom>
              <a:avLst/>
              <a:gdLst/>
              <a:ahLst/>
              <a:cxnLst/>
              <a:rect l="l" t="t" r="r" b="b"/>
              <a:pathLst>
                <a:path w="17689" h="33268" extrusionOk="0">
                  <a:moveTo>
                    <a:pt x="13522" y="0"/>
                  </a:moveTo>
                  <a:lnTo>
                    <a:pt x="0" y="25413"/>
                  </a:lnTo>
                  <a:lnTo>
                    <a:pt x="0" y="33267"/>
                  </a:lnTo>
                  <a:lnTo>
                    <a:pt x="17689" y="33"/>
                  </a:lnTo>
                  <a:lnTo>
                    <a:pt x="135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flipH="1">
              <a:off x="7636904" y="9032"/>
              <a:ext cx="1500072" cy="2819583"/>
            </a:xfrm>
            <a:custGeom>
              <a:avLst/>
              <a:gdLst/>
              <a:ahLst/>
              <a:cxnLst/>
              <a:rect l="l" t="t" r="r" b="b"/>
              <a:pathLst>
                <a:path w="26120" h="49096" extrusionOk="0">
                  <a:moveTo>
                    <a:pt x="21953" y="0"/>
                  </a:moveTo>
                  <a:lnTo>
                    <a:pt x="0" y="41241"/>
                  </a:lnTo>
                  <a:lnTo>
                    <a:pt x="0" y="49095"/>
                  </a:lnTo>
                  <a:lnTo>
                    <a:pt x="26120" y="33"/>
                  </a:lnTo>
                  <a:lnTo>
                    <a:pt x="21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63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400" y="5394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377501" y="3233929"/>
            <a:ext cx="2582400" cy="9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/>
          </p:nvPr>
        </p:nvSpPr>
        <p:spPr>
          <a:xfrm>
            <a:off x="1377501" y="2785323"/>
            <a:ext cx="2582400" cy="41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5184101" y="3233942"/>
            <a:ext cx="2582400" cy="9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5184101" y="2785336"/>
            <a:ext cx="2582400" cy="41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-436197" y="4725413"/>
            <a:ext cx="9747552" cy="737576"/>
            <a:chOff x="-436197" y="4725413"/>
            <a:chExt cx="9747552" cy="737576"/>
          </a:xfrm>
        </p:grpSpPr>
        <p:sp>
          <p:nvSpPr>
            <p:cNvPr id="39" name="Google Shape;39;p5"/>
            <p:cNvSpPr/>
            <p:nvPr/>
          </p:nvSpPr>
          <p:spPr>
            <a:xfrm>
              <a:off x="-436197" y="4725413"/>
              <a:ext cx="9747552" cy="737576"/>
            </a:xfrm>
            <a:custGeom>
              <a:avLst/>
              <a:gdLst/>
              <a:ahLst/>
              <a:cxnLst/>
              <a:rect l="l" t="t" r="r" b="b"/>
              <a:pathLst>
                <a:path w="267551" h="20245" extrusionOk="0">
                  <a:moveTo>
                    <a:pt x="177356" y="1241"/>
                  </a:moveTo>
                  <a:lnTo>
                    <a:pt x="177356" y="1241"/>
                  </a:lnTo>
                  <a:cubicBezTo>
                    <a:pt x="177364" y="1249"/>
                    <a:pt x="177372" y="1258"/>
                    <a:pt x="177385" y="1266"/>
                  </a:cubicBezTo>
                  <a:lnTo>
                    <a:pt x="177385" y="1266"/>
                  </a:lnTo>
                  <a:cubicBezTo>
                    <a:pt x="177375" y="1255"/>
                    <a:pt x="177363" y="1248"/>
                    <a:pt x="177356" y="1241"/>
                  </a:cubicBezTo>
                  <a:close/>
                  <a:moveTo>
                    <a:pt x="179118" y="1469"/>
                  </a:moveTo>
                  <a:cubicBezTo>
                    <a:pt x="179118" y="1469"/>
                    <a:pt x="179118" y="1469"/>
                    <a:pt x="179118" y="1469"/>
                  </a:cubicBezTo>
                  <a:cubicBezTo>
                    <a:pt x="179118" y="1469"/>
                    <a:pt x="179118" y="1469"/>
                    <a:pt x="179118" y="1469"/>
                  </a:cubicBezTo>
                  <a:close/>
                  <a:moveTo>
                    <a:pt x="179118" y="1469"/>
                  </a:moveTo>
                  <a:cubicBezTo>
                    <a:pt x="179118" y="1469"/>
                    <a:pt x="179118" y="1469"/>
                    <a:pt x="179118" y="1469"/>
                  </a:cubicBezTo>
                  <a:cubicBezTo>
                    <a:pt x="179118" y="1469"/>
                    <a:pt x="179118" y="1469"/>
                    <a:pt x="179118" y="1469"/>
                  </a:cubicBezTo>
                  <a:close/>
                  <a:moveTo>
                    <a:pt x="179118" y="1469"/>
                  </a:moveTo>
                  <a:cubicBezTo>
                    <a:pt x="179118" y="1469"/>
                    <a:pt x="179118" y="1469"/>
                    <a:pt x="179118" y="1469"/>
                  </a:cubicBezTo>
                  <a:cubicBezTo>
                    <a:pt x="179118" y="1469"/>
                    <a:pt x="179118" y="1469"/>
                    <a:pt x="179118" y="1469"/>
                  </a:cubicBezTo>
                  <a:close/>
                  <a:moveTo>
                    <a:pt x="29623" y="1"/>
                  </a:moveTo>
                  <a:lnTo>
                    <a:pt x="29623" y="1"/>
                  </a:lnTo>
                  <a:cubicBezTo>
                    <a:pt x="28035" y="567"/>
                    <a:pt x="26762" y="1959"/>
                    <a:pt x="26338" y="3591"/>
                  </a:cubicBezTo>
                  <a:cubicBezTo>
                    <a:pt x="26110" y="2949"/>
                    <a:pt x="25870" y="2307"/>
                    <a:pt x="25642" y="1665"/>
                  </a:cubicBezTo>
                  <a:lnTo>
                    <a:pt x="25642" y="1665"/>
                  </a:lnTo>
                  <a:cubicBezTo>
                    <a:pt x="25685" y="2296"/>
                    <a:pt x="25664" y="2927"/>
                    <a:pt x="25555" y="3558"/>
                  </a:cubicBezTo>
                  <a:cubicBezTo>
                    <a:pt x="24935" y="2884"/>
                    <a:pt x="24391" y="2133"/>
                    <a:pt x="23923" y="1339"/>
                  </a:cubicBezTo>
                  <a:lnTo>
                    <a:pt x="23923" y="1339"/>
                  </a:lnTo>
                  <a:cubicBezTo>
                    <a:pt x="24119" y="1915"/>
                    <a:pt x="24130" y="2557"/>
                    <a:pt x="23956" y="3134"/>
                  </a:cubicBezTo>
                  <a:cubicBezTo>
                    <a:pt x="23651" y="2525"/>
                    <a:pt x="23346" y="1915"/>
                    <a:pt x="23042" y="1317"/>
                  </a:cubicBezTo>
                  <a:cubicBezTo>
                    <a:pt x="22976" y="2133"/>
                    <a:pt x="22683" y="2938"/>
                    <a:pt x="22204" y="3613"/>
                  </a:cubicBezTo>
                  <a:cubicBezTo>
                    <a:pt x="22237" y="2677"/>
                    <a:pt x="22106" y="1741"/>
                    <a:pt x="21812" y="849"/>
                  </a:cubicBezTo>
                  <a:cubicBezTo>
                    <a:pt x="21388" y="2046"/>
                    <a:pt x="20561" y="3101"/>
                    <a:pt x="19506" y="3808"/>
                  </a:cubicBezTo>
                  <a:cubicBezTo>
                    <a:pt x="19800" y="2862"/>
                    <a:pt x="20105" y="1915"/>
                    <a:pt x="20409" y="969"/>
                  </a:cubicBezTo>
                  <a:lnTo>
                    <a:pt x="20409" y="969"/>
                  </a:lnTo>
                  <a:cubicBezTo>
                    <a:pt x="19571" y="1861"/>
                    <a:pt x="18734" y="2742"/>
                    <a:pt x="17896" y="3634"/>
                  </a:cubicBezTo>
                  <a:cubicBezTo>
                    <a:pt x="18375" y="2601"/>
                    <a:pt x="18864" y="1567"/>
                    <a:pt x="19354" y="534"/>
                  </a:cubicBezTo>
                  <a:lnTo>
                    <a:pt x="19354" y="534"/>
                  </a:lnTo>
                  <a:cubicBezTo>
                    <a:pt x="18114" y="1459"/>
                    <a:pt x="17015" y="2568"/>
                    <a:pt x="16112" y="3819"/>
                  </a:cubicBezTo>
                  <a:cubicBezTo>
                    <a:pt x="16678" y="2818"/>
                    <a:pt x="17276" y="1741"/>
                    <a:pt x="17178" y="588"/>
                  </a:cubicBezTo>
                  <a:lnTo>
                    <a:pt x="17178" y="588"/>
                  </a:lnTo>
                  <a:cubicBezTo>
                    <a:pt x="16243" y="1513"/>
                    <a:pt x="15481" y="2612"/>
                    <a:pt x="14948" y="3808"/>
                  </a:cubicBezTo>
                  <a:cubicBezTo>
                    <a:pt x="14774" y="2677"/>
                    <a:pt x="15089" y="1524"/>
                    <a:pt x="15405" y="414"/>
                  </a:cubicBezTo>
                  <a:lnTo>
                    <a:pt x="15405" y="414"/>
                  </a:lnTo>
                  <a:cubicBezTo>
                    <a:pt x="14567" y="1165"/>
                    <a:pt x="14263" y="2187"/>
                    <a:pt x="13534" y="2927"/>
                  </a:cubicBezTo>
                  <a:cubicBezTo>
                    <a:pt x="12838" y="3634"/>
                    <a:pt x="11739" y="3972"/>
                    <a:pt x="10879" y="4439"/>
                  </a:cubicBezTo>
                  <a:cubicBezTo>
                    <a:pt x="10064" y="4885"/>
                    <a:pt x="9226" y="5310"/>
                    <a:pt x="8606" y="6028"/>
                  </a:cubicBezTo>
                  <a:cubicBezTo>
                    <a:pt x="8258" y="6430"/>
                    <a:pt x="7746" y="8225"/>
                    <a:pt x="7561" y="8334"/>
                  </a:cubicBezTo>
                  <a:cubicBezTo>
                    <a:pt x="4570" y="9977"/>
                    <a:pt x="1839" y="12402"/>
                    <a:pt x="730" y="15623"/>
                  </a:cubicBezTo>
                  <a:cubicBezTo>
                    <a:pt x="164" y="17276"/>
                    <a:pt x="534" y="18549"/>
                    <a:pt x="1" y="20213"/>
                  </a:cubicBezTo>
                  <a:lnTo>
                    <a:pt x="142283" y="20213"/>
                  </a:lnTo>
                  <a:cubicBezTo>
                    <a:pt x="142380" y="20226"/>
                    <a:pt x="142477" y="20243"/>
                    <a:pt x="142558" y="20243"/>
                  </a:cubicBezTo>
                  <a:cubicBezTo>
                    <a:pt x="142613" y="20243"/>
                    <a:pt x="142661" y="20235"/>
                    <a:pt x="142696" y="20213"/>
                  </a:cubicBezTo>
                  <a:lnTo>
                    <a:pt x="266757" y="20213"/>
                  </a:lnTo>
                  <a:cubicBezTo>
                    <a:pt x="266791" y="20190"/>
                    <a:pt x="266840" y="20182"/>
                    <a:pt x="266896" y="20182"/>
                  </a:cubicBezTo>
                  <a:cubicBezTo>
                    <a:pt x="267051" y="20182"/>
                    <a:pt x="267265" y="20245"/>
                    <a:pt x="267417" y="20245"/>
                  </a:cubicBezTo>
                  <a:cubicBezTo>
                    <a:pt x="267472" y="20245"/>
                    <a:pt x="267519" y="20236"/>
                    <a:pt x="267551" y="20213"/>
                  </a:cubicBezTo>
                  <a:lnTo>
                    <a:pt x="267551" y="2144"/>
                  </a:lnTo>
                  <a:cubicBezTo>
                    <a:pt x="267245" y="1880"/>
                    <a:pt x="266853" y="1767"/>
                    <a:pt x="266443" y="1767"/>
                  </a:cubicBezTo>
                  <a:cubicBezTo>
                    <a:pt x="265905" y="1767"/>
                    <a:pt x="265336" y="1961"/>
                    <a:pt x="264885" y="2264"/>
                  </a:cubicBezTo>
                  <a:cubicBezTo>
                    <a:pt x="264048" y="2808"/>
                    <a:pt x="263417" y="3634"/>
                    <a:pt x="262579" y="4189"/>
                  </a:cubicBezTo>
                  <a:cubicBezTo>
                    <a:pt x="262873" y="3330"/>
                    <a:pt x="263167" y="2470"/>
                    <a:pt x="263471" y="1611"/>
                  </a:cubicBezTo>
                  <a:cubicBezTo>
                    <a:pt x="263402" y="1559"/>
                    <a:pt x="263326" y="1536"/>
                    <a:pt x="263249" y="1536"/>
                  </a:cubicBezTo>
                  <a:cubicBezTo>
                    <a:pt x="262988" y="1536"/>
                    <a:pt x="262706" y="1794"/>
                    <a:pt x="262547" y="2046"/>
                  </a:cubicBezTo>
                  <a:cubicBezTo>
                    <a:pt x="262169" y="2623"/>
                    <a:pt x="261852" y="3250"/>
                    <a:pt x="261616" y="3908"/>
                  </a:cubicBezTo>
                  <a:lnTo>
                    <a:pt x="261616" y="3908"/>
                  </a:lnTo>
                  <a:cubicBezTo>
                    <a:pt x="261874" y="3154"/>
                    <a:pt x="261896" y="2315"/>
                    <a:pt x="261644" y="1567"/>
                  </a:cubicBezTo>
                  <a:lnTo>
                    <a:pt x="261644" y="1567"/>
                  </a:lnTo>
                  <a:cubicBezTo>
                    <a:pt x="261100" y="2481"/>
                    <a:pt x="260621" y="3438"/>
                    <a:pt x="260208" y="4418"/>
                  </a:cubicBezTo>
                  <a:cubicBezTo>
                    <a:pt x="260186" y="3678"/>
                    <a:pt x="260164" y="2938"/>
                    <a:pt x="260142" y="2198"/>
                  </a:cubicBezTo>
                  <a:cubicBezTo>
                    <a:pt x="259849" y="2873"/>
                    <a:pt x="259696" y="3591"/>
                    <a:pt x="259685" y="4320"/>
                  </a:cubicBezTo>
                  <a:cubicBezTo>
                    <a:pt x="259152" y="3569"/>
                    <a:pt x="258619" y="2818"/>
                    <a:pt x="258086" y="2068"/>
                  </a:cubicBezTo>
                  <a:lnTo>
                    <a:pt x="258086" y="2068"/>
                  </a:lnTo>
                  <a:cubicBezTo>
                    <a:pt x="258456" y="2699"/>
                    <a:pt x="258663" y="3417"/>
                    <a:pt x="258685" y="4146"/>
                  </a:cubicBezTo>
                  <a:cubicBezTo>
                    <a:pt x="258206" y="3351"/>
                    <a:pt x="257727" y="2579"/>
                    <a:pt x="257249" y="1796"/>
                  </a:cubicBezTo>
                  <a:cubicBezTo>
                    <a:pt x="257096" y="2710"/>
                    <a:pt x="256835" y="3613"/>
                    <a:pt x="256465" y="4472"/>
                  </a:cubicBezTo>
                  <a:cubicBezTo>
                    <a:pt x="256509" y="3754"/>
                    <a:pt x="256335" y="3036"/>
                    <a:pt x="255965" y="2416"/>
                  </a:cubicBezTo>
                  <a:cubicBezTo>
                    <a:pt x="255378" y="3101"/>
                    <a:pt x="254953" y="3710"/>
                    <a:pt x="254616" y="4548"/>
                  </a:cubicBezTo>
                  <a:cubicBezTo>
                    <a:pt x="254801" y="3689"/>
                    <a:pt x="254975" y="2829"/>
                    <a:pt x="255160" y="1970"/>
                  </a:cubicBezTo>
                  <a:lnTo>
                    <a:pt x="255160" y="1970"/>
                  </a:lnTo>
                  <a:cubicBezTo>
                    <a:pt x="254148" y="2612"/>
                    <a:pt x="253234" y="3428"/>
                    <a:pt x="252462" y="4352"/>
                  </a:cubicBezTo>
                  <a:cubicBezTo>
                    <a:pt x="252973" y="3526"/>
                    <a:pt x="253495" y="2688"/>
                    <a:pt x="254007" y="1850"/>
                  </a:cubicBezTo>
                  <a:lnTo>
                    <a:pt x="254007" y="1850"/>
                  </a:lnTo>
                  <a:cubicBezTo>
                    <a:pt x="252658" y="2198"/>
                    <a:pt x="251744" y="3417"/>
                    <a:pt x="250928" y="4559"/>
                  </a:cubicBezTo>
                  <a:cubicBezTo>
                    <a:pt x="251385" y="3623"/>
                    <a:pt x="251668" y="2623"/>
                    <a:pt x="251788" y="1600"/>
                  </a:cubicBezTo>
                  <a:lnTo>
                    <a:pt x="251788" y="1600"/>
                  </a:lnTo>
                  <a:cubicBezTo>
                    <a:pt x="250787" y="2242"/>
                    <a:pt x="250080" y="3308"/>
                    <a:pt x="249873" y="4472"/>
                  </a:cubicBezTo>
                  <a:cubicBezTo>
                    <a:pt x="249525" y="4124"/>
                    <a:pt x="249590" y="3569"/>
                    <a:pt x="249579" y="3079"/>
                  </a:cubicBezTo>
                  <a:cubicBezTo>
                    <a:pt x="249568" y="2590"/>
                    <a:pt x="249372" y="1992"/>
                    <a:pt x="248883" y="1937"/>
                  </a:cubicBezTo>
                  <a:lnTo>
                    <a:pt x="248883" y="1937"/>
                  </a:lnTo>
                  <a:cubicBezTo>
                    <a:pt x="248926" y="2546"/>
                    <a:pt x="248970" y="3167"/>
                    <a:pt x="249013" y="3776"/>
                  </a:cubicBezTo>
                  <a:cubicBezTo>
                    <a:pt x="248404" y="2829"/>
                    <a:pt x="247610" y="2003"/>
                    <a:pt x="246707" y="1361"/>
                  </a:cubicBezTo>
                  <a:lnTo>
                    <a:pt x="246707" y="1361"/>
                  </a:lnTo>
                  <a:cubicBezTo>
                    <a:pt x="247186" y="2035"/>
                    <a:pt x="247447" y="2884"/>
                    <a:pt x="247425" y="3710"/>
                  </a:cubicBezTo>
                  <a:cubicBezTo>
                    <a:pt x="247099" y="2840"/>
                    <a:pt x="246631" y="2013"/>
                    <a:pt x="246033" y="1285"/>
                  </a:cubicBezTo>
                  <a:lnTo>
                    <a:pt x="246033" y="1285"/>
                  </a:lnTo>
                  <a:cubicBezTo>
                    <a:pt x="246131" y="2253"/>
                    <a:pt x="245978" y="3254"/>
                    <a:pt x="245576" y="4146"/>
                  </a:cubicBezTo>
                  <a:cubicBezTo>
                    <a:pt x="245543" y="3286"/>
                    <a:pt x="245587" y="2405"/>
                    <a:pt x="245695" y="1546"/>
                  </a:cubicBezTo>
                  <a:lnTo>
                    <a:pt x="245695" y="1546"/>
                  </a:lnTo>
                  <a:cubicBezTo>
                    <a:pt x="244706" y="2438"/>
                    <a:pt x="243879" y="3515"/>
                    <a:pt x="243270" y="4700"/>
                  </a:cubicBezTo>
                  <a:cubicBezTo>
                    <a:pt x="243270" y="3874"/>
                    <a:pt x="243422" y="3058"/>
                    <a:pt x="243726" y="2285"/>
                  </a:cubicBezTo>
                  <a:lnTo>
                    <a:pt x="243726" y="2285"/>
                  </a:lnTo>
                  <a:cubicBezTo>
                    <a:pt x="242802" y="3058"/>
                    <a:pt x="242029" y="4015"/>
                    <a:pt x="241464" y="5081"/>
                  </a:cubicBezTo>
                  <a:cubicBezTo>
                    <a:pt x="241507" y="4048"/>
                    <a:pt x="241714" y="3025"/>
                    <a:pt x="242062" y="2046"/>
                  </a:cubicBezTo>
                  <a:lnTo>
                    <a:pt x="242062" y="2046"/>
                  </a:lnTo>
                  <a:cubicBezTo>
                    <a:pt x="241311" y="2916"/>
                    <a:pt x="240637" y="3852"/>
                    <a:pt x="240071" y="4842"/>
                  </a:cubicBezTo>
                  <a:cubicBezTo>
                    <a:pt x="239865" y="3917"/>
                    <a:pt x="239897" y="2949"/>
                    <a:pt x="240158" y="2035"/>
                  </a:cubicBezTo>
                  <a:lnTo>
                    <a:pt x="240158" y="2035"/>
                  </a:lnTo>
                  <a:cubicBezTo>
                    <a:pt x="239462" y="2873"/>
                    <a:pt x="238885" y="3797"/>
                    <a:pt x="238439" y="4777"/>
                  </a:cubicBezTo>
                  <a:cubicBezTo>
                    <a:pt x="238244" y="3961"/>
                    <a:pt x="238167" y="3101"/>
                    <a:pt x="238233" y="2253"/>
                  </a:cubicBezTo>
                  <a:lnTo>
                    <a:pt x="238233" y="2253"/>
                  </a:lnTo>
                  <a:cubicBezTo>
                    <a:pt x="237787" y="3003"/>
                    <a:pt x="237515" y="3787"/>
                    <a:pt x="237275" y="4613"/>
                  </a:cubicBezTo>
                  <a:cubicBezTo>
                    <a:pt x="236655" y="3493"/>
                    <a:pt x="235850" y="2492"/>
                    <a:pt x="234882" y="1654"/>
                  </a:cubicBezTo>
                  <a:lnTo>
                    <a:pt x="234882" y="1654"/>
                  </a:lnTo>
                  <a:cubicBezTo>
                    <a:pt x="235230" y="2459"/>
                    <a:pt x="235350" y="3362"/>
                    <a:pt x="235241" y="4233"/>
                  </a:cubicBezTo>
                  <a:cubicBezTo>
                    <a:pt x="234795" y="3526"/>
                    <a:pt x="234414" y="2775"/>
                    <a:pt x="234121" y="2003"/>
                  </a:cubicBezTo>
                  <a:cubicBezTo>
                    <a:pt x="234066" y="2982"/>
                    <a:pt x="233762" y="3950"/>
                    <a:pt x="233229" y="4787"/>
                  </a:cubicBezTo>
                  <a:cubicBezTo>
                    <a:pt x="233294" y="4015"/>
                    <a:pt x="233435" y="3254"/>
                    <a:pt x="233653" y="2514"/>
                  </a:cubicBezTo>
                  <a:lnTo>
                    <a:pt x="233653" y="2514"/>
                  </a:lnTo>
                  <a:cubicBezTo>
                    <a:pt x="232978" y="3351"/>
                    <a:pt x="232304" y="4189"/>
                    <a:pt x="231629" y="5027"/>
                  </a:cubicBezTo>
                  <a:cubicBezTo>
                    <a:pt x="231793" y="3993"/>
                    <a:pt x="232173" y="2992"/>
                    <a:pt x="232739" y="2111"/>
                  </a:cubicBezTo>
                  <a:lnTo>
                    <a:pt x="232739" y="2111"/>
                  </a:lnTo>
                  <a:cubicBezTo>
                    <a:pt x="231608" y="2862"/>
                    <a:pt x="230585" y="3754"/>
                    <a:pt x="229682" y="4766"/>
                  </a:cubicBezTo>
                  <a:cubicBezTo>
                    <a:pt x="230150" y="3623"/>
                    <a:pt x="230618" y="2481"/>
                    <a:pt x="231085" y="1328"/>
                  </a:cubicBezTo>
                  <a:lnTo>
                    <a:pt x="231085" y="1328"/>
                  </a:lnTo>
                  <a:cubicBezTo>
                    <a:pt x="229824" y="1905"/>
                    <a:pt x="228823" y="3014"/>
                    <a:pt x="228398" y="4331"/>
                  </a:cubicBezTo>
                  <a:cubicBezTo>
                    <a:pt x="228431" y="3330"/>
                    <a:pt x="228311" y="2318"/>
                    <a:pt x="228029" y="1361"/>
                  </a:cubicBezTo>
                  <a:cubicBezTo>
                    <a:pt x="227376" y="2177"/>
                    <a:pt x="226952" y="3167"/>
                    <a:pt x="226799" y="4200"/>
                  </a:cubicBezTo>
                  <a:cubicBezTo>
                    <a:pt x="226473" y="3482"/>
                    <a:pt x="226147" y="2753"/>
                    <a:pt x="225809" y="2035"/>
                  </a:cubicBezTo>
                  <a:lnTo>
                    <a:pt x="225809" y="2035"/>
                  </a:lnTo>
                  <a:cubicBezTo>
                    <a:pt x="225907" y="2786"/>
                    <a:pt x="225896" y="3558"/>
                    <a:pt x="225777" y="4309"/>
                  </a:cubicBezTo>
                  <a:cubicBezTo>
                    <a:pt x="225298" y="3373"/>
                    <a:pt x="224711" y="2470"/>
                    <a:pt x="224058" y="1644"/>
                  </a:cubicBezTo>
                  <a:lnTo>
                    <a:pt x="224058" y="1644"/>
                  </a:lnTo>
                  <a:cubicBezTo>
                    <a:pt x="224362" y="2416"/>
                    <a:pt x="224373" y="3308"/>
                    <a:pt x="224069" y="4091"/>
                  </a:cubicBezTo>
                  <a:cubicBezTo>
                    <a:pt x="223808" y="3319"/>
                    <a:pt x="223536" y="2546"/>
                    <a:pt x="223275" y="1774"/>
                  </a:cubicBezTo>
                  <a:cubicBezTo>
                    <a:pt x="222872" y="2905"/>
                    <a:pt x="222143" y="3917"/>
                    <a:pt x="221186" y="4646"/>
                  </a:cubicBezTo>
                  <a:cubicBezTo>
                    <a:pt x="221382" y="3928"/>
                    <a:pt x="221556" y="3210"/>
                    <a:pt x="221741" y="2503"/>
                  </a:cubicBezTo>
                  <a:lnTo>
                    <a:pt x="221741" y="2503"/>
                  </a:lnTo>
                  <a:cubicBezTo>
                    <a:pt x="221240" y="3210"/>
                    <a:pt x="220740" y="3917"/>
                    <a:pt x="220239" y="4635"/>
                  </a:cubicBezTo>
                  <a:cubicBezTo>
                    <a:pt x="220185" y="3993"/>
                    <a:pt x="220218" y="3351"/>
                    <a:pt x="220326" y="2731"/>
                  </a:cubicBezTo>
                  <a:lnTo>
                    <a:pt x="220326" y="2731"/>
                  </a:lnTo>
                  <a:cubicBezTo>
                    <a:pt x="219848" y="3460"/>
                    <a:pt x="219358" y="4178"/>
                    <a:pt x="218880" y="4907"/>
                  </a:cubicBezTo>
                  <a:cubicBezTo>
                    <a:pt x="218695" y="4679"/>
                    <a:pt x="218597" y="4624"/>
                    <a:pt x="218586" y="4331"/>
                  </a:cubicBezTo>
                  <a:cubicBezTo>
                    <a:pt x="218575" y="3362"/>
                    <a:pt x="218727" y="2394"/>
                    <a:pt x="219043" y="1469"/>
                  </a:cubicBezTo>
                  <a:lnTo>
                    <a:pt x="219043" y="1469"/>
                  </a:lnTo>
                  <a:cubicBezTo>
                    <a:pt x="218075" y="2057"/>
                    <a:pt x="217302" y="2971"/>
                    <a:pt x="216900" y="4026"/>
                  </a:cubicBezTo>
                  <a:cubicBezTo>
                    <a:pt x="216802" y="3145"/>
                    <a:pt x="216943" y="2231"/>
                    <a:pt x="217302" y="1404"/>
                  </a:cubicBezTo>
                  <a:lnTo>
                    <a:pt x="217302" y="1404"/>
                  </a:lnTo>
                  <a:cubicBezTo>
                    <a:pt x="216301" y="1926"/>
                    <a:pt x="215540" y="2884"/>
                    <a:pt x="215268" y="3982"/>
                  </a:cubicBezTo>
                  <a:cubicBezTo>
                    <a:pt x="215126" y="3167"/>
                    <a:pt x="214844" y="2372"/>
                    <a:pt x="214441" y="1654"/>
                  </a:cubicBezTo>
                  <a:cubicBezTo>
                    <a:pt x="214321" y="2318"/>
                    <a:pt x="214321" y="3003"/>
                    <a:pt x="214441" y="3656"/>
                  </a:cubicBezTo>
                  <a:cubicBezTo>
                    <a:pt x="213767" y="3025"/>
                    <a:pt x="213081" y="2394"/>
                    <a:pt x="212407" y="1752"/>
                  </a:cubicBezTo>
                  <a:lnTo>
                    <a:pt x="212407" y="1752"/>
                  </a:lnTo>
                  <a:cubicBezTo>
                    <a:pt x="212918" y="2362"/>
                    <a:pt x="213092" y="3232"/>
                    <a:pt x="212842" y="3982"/>
                  </a:cubicBezTo>
                  <a:cubicBezTo>
                    <a:pt x="212646" y="2971"/>
                    <a:pt x="212004" y="2046"/>
                    <a:pt x="211123" y="1491"/>
                  </a:cubicBezTo>
                  <a:lnTo>
                    <a:pt x="211123" y="1491"/>
                  </a:lnTo>
                  <a:cubicBezTo>
                    <a:pt x="211754" y="2459"/>
                    <a:pt x="211493" y="3895"/>
                    <a:pt x="210557" y="4581"/>
                  </a:cubicBezTo>
                  <a:cubicBezTo>
                    <a:pt x="210688" y="3874"/>
                    <a:pt x="210655" y="3145"/>
                    <a:pt x="210470" y="2449"/>
                  </a:cubicBezTo>
                  <a:cubicBezTo>
                    <a:pt x="210068" y="3177"/>
                    <a:pt x="209589" y="3852"/>
                    <a:pt x="209045" y="4483"/>
                  </a:cubicBezTo>
                  <a:cubicBezTo>
                    <a:pt x="209111" y="3841"/>
                    <a:pt x="209208" y="3210"/>
                    <a:pt x="209361" y="2590"/>
                  </a:cubicBezTo>
                  <a:lnTo>
                    <a:pt x="209361" y="2590"/>
                  </a:lnTo>
                  <a:cubicBezTo>
                    <a:pt x="208675" y="3199"/>
                    <a:pt x="208055" y="3885"/>
                    <a:pt x="207522" y="4624"/>
                  </a:cubicBezTo>
                  <a:cubicBezTo>
                    <a:pt x="207468" y="3406"/>
                    <a:pt x="207968" y="2166"/>
                    <a:pt x="208871" y="1350"/>
                  </a:cubicBezTo>
                  <a:lnTo>
                    <a:pt x="208871" y="1350"/>
                  </a:lnTo>
                  <a:cubicBezTo>
                    <a:pt x="207598" y="1687"/>
                    <a:pt x="206521" y="2721"/>
                    <a:pt x="206152" y="3993"/>
                  </a:cubicBezTo>
                  <a:cubicBezTo>
                    <a:pt x="206249" y="3069"/>
                    <a:pt x="206326" y="2144"/>
                    <a:pt x="206423" y="1230"/>
                  </a:cubicBezTo>
                  <a:lnTo>
                    <a:pt x="206423" y="1230"/>
                  </a:lnTo>
                  <a:cubicBezTo>
                    <a:pt x="205586" y="1959"/>
                    <a:pt x="205009" y="2971"/>
                    <a:pt x="204824" y="4059"/>
                  </a:cubicBezTo>
                  <a:cubicBezTo>
                    <a:pt x="204367" y="3580"/>
                    <a:pt x="204128" y="2895"/>
                    <a:pt x="204172" y="2231"/>
                  </a:cubicBezTo>
                  <a:lnTo>
                    <a:pt x="204172" y="2231"/>
                  </a:lnTo>
                  <a:cubicBezTo>
                    <a:pt x="203889" y="2808"/>
                    <a:pt x="203693" y="3351"/>
                    <a:pt x="203639" y="3993"/>
                  </a:cubicBezTo>
                  <a:cubicBezTo>
                    <a:pt x="202627" y="3286"/>
                    <a:pt x="201572" y="2623"/>
                    <a:pt x="200484" y="2035"/>
                  </a:cubicBezTo>
                  <a:lnTo>
                    <a:pt x="200484" y="2035"/>
                  </a:lnTo>
                  <a:cubicBezTo>
                    <a:pt x="200995" y="2731"/>
                    <a:pt x="201278" y="3602"/>
                    <a:pt x="201267" y="4472"/>
                  </a:cubicBezTo>
                  <a:cubicBezTo>
                    <a:pt x="200756" y="3710"/>
                    <a:pt x="200255" y="2949"/>
                    <a:pt x="199744" y="2198"/>
                  </a:cubicBezTo>
                  <a:lnTo>
                    <a:pt x="199744" y="2198"/>
                  </a:lnTo>
                  <a:cubicBezTo>
                    <a:pt x="200179" y="3101"/>
                    <a:pt x="200081" y="4233"/>
                    <a:pt x="199526" y="5070"/>
                  </a:cubicBezTo>
                  <a:cubicBezTo>
                    <a:pt x="199244" y="4059"/>
                    <a:pt x="199026" y="3047"/>
                    <a:pt x="198874" y="2013"/>
                  </a:cubicBezTo>
                  <a:cubicBezTo>
                    <a:pt x="198613" y="2938"/>
                    <a:pt x="198145" y="3797"/>
                    <a:pt x="197514" y="4515"/>
                  </a:cubicBezTo>
                  <a:cubicBezTo>
                    <a:pt x="197612" y="3330"/>
                    <a:pt x="197721" y="2144"/>
                    <a:pt x="197818" y="958"/>
                  </a:cubicBezTo>
                  <a:lnTo>
                    <a:pt x="197818" y="958"/>
                  </a:lnTo>
                  <a:cubicBezTo>
                    <a:pt x="196916" y="1611"/>
                    <a:pt x="196230" y="2557"/>
                    <a:pt x="195893" y="3613"/>
                  </a:cubicBezTo>
                  <a:cubicBezTo>
                    <a:pt x="195817" y="3058"/>
                    <a:pt x="195741" y="2503"/>
                    <a:pt x="195675" y="1948"/>
                  </a:cubicBezTo>
                  <a:lnTo>
                    <a:pt x="194762" y="3721"/>
                  </a:lnTo>
                  <a:cubicBezTo>
                    <a:pt x="194566" y="3112"/>
                    <a:pt x="194370" y="2492"/>
                    <a:pt x="194185" y="1883"/>
                  </a:cubicBezTo>
                  <a:cubicBezTo>
                    <a:pt x="194044" y="2633"/>
                    <a:pt x="193902" y="3384"/>
                    <a:pt x="193761" y="4135"/>
                  </a:cubicBezTo>
                  <a:cubicBezTo>
                    <a:pt x="193369" y="3003"/>
                    <a:pt x="192629" y="1992"/>
                    <a:pt x="191683" y="1252"/>
                  </a:cubicBezTo>
                  <a:lnTo>
                    <a:pt x="191683" y="1252"/>
                  </a:lnTo>
                  <a:cubicBezTo>
                    <a:pt x="192346" y="1828"/>
                    <a:pt x="192695" y="2764"/>
                    <a:pt x="192553" y="3634"/>
                  </a:cubicBezTo>
                  <a:cubicBezTo>
                    <a:pt x="191966" y="2982"/>
                    <a:pt x="191444" y="2264"/>
                    <a:pt x="191008" y="1491"/>
                  </a:cubicBezTo>
                  <a:lnTo>
                    <a:pt x="191008" y="1491"/>
                  </a:lnTo>
                  <a:cubicBezTo>
                    <a:pt x="191454" y="2362"/>
                    <a:pt x="191378" y="3471"/>
                    <a:pt x="190823" y="4265"/>
                  </a:cubicBezTo>
                  <a:cubicBezTo>
                    <a:pt x="190671" y="3384"/>
                    <a:pt x="190475" y="2514"/>
                    <a:pt x="190247" y="1644"/>
                  </a:cubicBezTo>
                  <a:cubicBezTo>
                    <a:pt x="190008" y="2775"/>
                    <a:pt x="189475" y="3841"/>
                    <a:pt x="188702" y="4700"/>
                  </a:cubicBezTo>
                  <a:cubicBezTo>
                    <a:pt x="188746" y="4069"/>
                    <a:pt x="188713" y="3438"/>
                    <a:pt x="188615" y="2808"/>
                  </a:cubicBezTo>
                  <a:cubicBezTo>
                    <a:pt x="188158" y="3341"/>
                    <a:pt x="187908" y="4026"/>
                    <a:pt x="187897" y="4722"/>
                  </a:cubicBezTo>
                  <a:cubicBezTo>
                    <a:pt x="187310" y="3776"/>
                    <a:pt x="187179" y="2895"/>
                    <a:pt x="187266" y="1818"/>
                  </a:cubicBezTo>
                  <a:lnTo>
                    <a:pt x="187266" y="1818"/>
                  </a:lnTo>
                  <a:cubicBezTo>
                    <a:pt x="186853" y="2090"/>
                    <a:pt x="186472" y="2405"/>
                    <a:pt x="186135" y="2753"/>
                  </a:cubicBezTo>
                  <a:cubicBezTo>
                    <a:pt x="186124" y="2775"/>
                    <a:pt x="186102" y="2786"/>
                    <a:pt x="186091" y="2808"/>
                  </a:cubicBezTo>
                  <a:cubicBezTo>
                    <a:pt x="185678" y="3232"/>
                    <a:pt x="185330" y="3721"/>
                    <a:pt x="185047" y="4254"/>
                  </a:cubicBezTo>
                  <a:cubicBezTo>
                    <a:pt x="185080" y="4059"/>
                    <a:pt x="185112" y="3874"/>
                    <a:pt x="185145" y="3689"/>
                  </a:cubicBezTo>
                  <a:cubicBezTo>
                    <a:pt x="185319" y="2742"/>
                    <a:pt x="185482" y="1796"/>
                    <a:pt x="185634" y="860"/>
                  </a:cubicBezTo>
                  <a:lnTo>
                    <a:pt x="185634" y="860"/>
                  </a:lnTo>
                  <a:cubicBezTo>
                    <a:pt x="184394" y="1448"/>
                    <a:pt x="183437" y="2633"/>
                    <a:pt x="183154" y="3993"/>
                  </a:cubicBezTo>
                  <a:cubicBezTo>
                    <a:pt x="182904" y="3036"/>
                    <a:pt x="182762" y="2057"/>
                    <a:pt x="182697" y="1078"/>
                  </a:cubicBezTo>
                  <a:cubicBezTo>
                    <a:pt x="181849" y="1807"/>
                    <a:pt x="181326" y="2905"/>
                    <a:pt x="181294" y="4026"/>
                  </a:cubicBezTo>
                  <a:cubicBezTo>
                    <a:pt x="180772" y="3036"/>
                    <a:pt x="180021" y="2155"/>
                    <a:pt x="179129" y="1480"/>
                  </a:cubicBezTo>
                  <a:cubicBezTo>
                    <a:pt x="179118" y="1480"/>
                    <a:pt x="179118" y="1480"/>
                    <a:pt x="179118" y="1469"/>
                  </a:cubicBezTo>
                  <a:cubicBezTo>
                    <a:pt x="179118" y="1480"/>
                    <a:pt x="179118" y="1491"/>
                    <a:pt x="179118" y="1491"/>
                  </a:cubicBezTo>
                  <a:cubicBezTo>
                    <a:pt x="179521" y="2111"/>
                    <a:pt x="179771" y="2829"/>
                    <a:pt x="179847" y="3558"/>
                  </a:cubicBezTo>
                  <a:cubicBezTo>
                    <a:pt x="179346" y="3003"/>
                    <a:pt x="178803" y="2470"/>
                    <a:pt x="178237" y="1981"/>
                  </a:cubicBezTo>
                  <a:cubicBezTo>
                    <a:pt x="178128" y="1872"/>
                    <a:pt x="178008" y="1785"/>
                    <a:pt x="177900" y="1687"/>
                  </a:cubicBezTo>
                  <a:cubicBezTo>
                    <a:pt x="177736" y="1546"/>
                    <a:pt x="177562" y="1415"/>
                    <a:pt x="177399" y="1274"/>
                  </a:cubicBezTo>
                  <a:cubicBezTo>
                    <a:pt x="177394" y="1271"/>
                    <a:pt x="177390" y="1268"/>
                    <a:pt x="177385" y="1266"/>
                  </a:cubicBezTo>
                  <a:lnTo>
                    <a:pt x="177385" y="1266"/>
                  </a:lnTo>
                  <a:cubicBezTo>
                    <a:pt x="177391" y="1271"/>
                    <a:pt x="177396" y="1277"/>
                    <a:pt x="177399" y="1285"/>
                  </a:cubicBezTo>
                  <a:cubicBezTo>
                    <a:pt x="178182" y="1992"/>
                    <a:pt x="178520" y="3167"/>
                    <a:pt x="178215" y="4189"/>
                  </a:cubicBezTo>
                  <a:cubicBezTo>
                    <a:pt x="177900" y="3580"/>
                    <a:pt x="177595" y="2960"/>
                    <a:pt x="177301" y="2329"/>
                  </a:cubicBezTo>
                  <a:cubicBezTo>
                    <a:pt x="177247" y="2198"/>
                    <a:pt x="177182" y="2068"/>
                    <a:pt x="177127" y="1937"/>
                  </a:cubicBezTo>
                  <a:cubicBezTo>
                    <a:pt x="177105" y="1981"/>
                    <a:pt x="177084" y="2035"/>
                    <a:pt x="177062" y="2079"/>
                  </a:cubicBezTo>
                  <a:cubicBezTo>
                    <a:pt x="176964" y="2307"/>
                    <a:pt x="176855" y="2536"/>
                    <a:pt x="176736" y="2753"/>
                  </a:cubicBezTo>
                  <a:cubicBezTo>
                    <a:pt x="176627" y="2971"/>
                    <a:pt x="176518" y="3177"/>
                    <a:pt x="176387" y="3373"/>
                  </a:cubicBezTo>
                  <a:cubicBezTo>
                    <a:pt x="176159" y="3743"/>
                    <a:pt x="175909" y="4102"/>
                    <a:pt x="175637" y="4428"/>
                  </a:cubicBezTo>
                  <a:cubicBezTo>
                    <a:pt x="175713" y="3743"/>
                    <a:pt x="175811" y="3047"/>
                    <a:pt x="175898" y="2362"/>
                  </a:cubicBezTo>
                  <a:cubicBezTo>
                    <a:pt x="175909" y="2264"/>
                    <a:pt x="175920" y="2177"/>
                    <a:pt x="175931" y="2090"/>
                  </a:cubicBezTo>
                  <a:lnTo>
                    <a:pt x="175931" y="2090"/>
                  </a:lnTo>
                  <a:cubicBezTo>
                    <a:pt x="175887" y="2122"/>
                    <a:pt x="175844" y="2166"/>
                    <a:pt x="175811" y="2198"/>
                  </a:cubicBezTo>
                  <a:cubicBezTo>
                    <a:pt x="175757" y="2242"/>
                    <a:pt x="175713" y="2285"/>
                    <a:pt x="175669" y="2329"/>
                  </a:cubicBezTo>
                  <a:cubicBezTo>
                    <a:pt x="174941" y="3014"/>
                    <a:pt x="174277" y="3765"/>
                    <a:pt x="173657" y="4548"/>
                  </a:cubicBezTo>
                  <a:cubicBezTo>
                    <a:pt x="173526" y="4700"/>
                    <a:pt x="173407" y="4864"/>
                    <a:pt x="173287" y="5027"/>
                  </a:cubicBezTo>
                  <a:cubicBezTo>
                    <a:pt x="173407" y="4733"/>
                    <a:pt x="173526" y="4450"/>
                    <a:pt x="173624" y="4156"/>
                  </a:cubicBezTo>
                  <a:cubicBezTo>
                    <a:pt x="173896" y="3384"/>
                    <a:pt x="174103" y="2601"/>
                    <a:pt x="174255" y="1807"/>
                  </a:cubicBezTo>
                  <a:lnTo>
                    <a:pt x="174255" y="1807"/>
                  </a:lnTo>
                  <a:cubicBezTo>
                    <a:pt x="173080" y="2536"/>
                    <a:pt x="172090" y="3569"/>
                    <a:pt x="171438" y="4787"/>
                  </a:cubicBezTo>
                  <a:cubicBezTo>
                    <a:pt x="171557" y="3710"/>
                    <a:pt x="171840" y="2644"/>
                    <a:pt x="172254" y="1644"/>
                  </a:cubicBezTo>
                  <a:lnTo>
                    <a:pt x="172254" y="1644"/>
                  </a:lnTo>
                  <a:cubicBezTo>
                    <a:pt x="171264" y="2198"/>
                    <a:pt x="170415" y="3014"/>
                    <a:pt x="169839" y="4004"/>
                  </a:cubicBezTo>
                  <a:cubicBezTo>
                    <a:pt x="169806" y="4059"/>
                    <a:pt x="169784" y="4135"/>
                    <a:pt x="169773" y="4211"/>
                  </a:cubicBezTo>
                  <a:cubicBezTo>
                    <a:pt x="169338" y="3373"/>
                    <a:pt x="168675" y="2655"/>
                    <a:pt x="167869" y="2166"/>
                  </a:cubicBezTo>
                  <a:lnTo>
                    <a:pt x="167869" y="2166"/>
                  </a:lnTo>
                  <a:cubicBezTo>
                    <a:pt x="168185" y="2982"/>
                    <a:pt x="168076" y="3950"/>
                    <a:pt x="167598" y="4679"/>
                  </a:cubicBezTo>
                  <a:cubicBezTo>
                    <a:pt x="167445" y="3830"/>
                    <a:pt x="167282" y="2982"/>
                    <a:pt x="167119" y="2122"/>
                  </a:cubicBezTo>
                  <a:cubicBezTo>
                    <a:pt x="166771" y="2949"/>
                    <a:pt x="166357" y="3754"/>
                    <a:pt x="165879" y="4515"/>
                  </a:cubicBezTo>
                  <a:cubicBezTo>
                    <a:pt x="165944" y="3210"/>
                    <a:pt x="166172" y="1915"/>
                    <a:pt x="166542" y="664"/>
                  </a:cubicBezTo>
                  <a:lnTo>
                    <a:pt x="166542" y="664"/>
                  </a:lnTo>
                  <a:cubicBezTo>
                    <a:pt x="165520" y="1556"/>
                    <a:pt x="164823" y="2808"/>
                    <a:pt x="164584" y="4135"/>
                  </a:cubicBezTo>
                  <a:cubicBezTo>
                    <a:pt x="164628" y="3221"/>
                    <a:pt x="164682" y="2296"/>
                    <a:pt x="164715" y="1372"/>
                  </a:cubicBezTo>
                  <a:lnTo>
                    <a:pt x="164715" y="1372"/>
                  </a:lnTo>
                  <a:cubicBezTo>
                    <a:pt x="163801" y="2492"/>
                    <a:pt x="163105" y="3797"/>
                    <a:pt x="162669" y="5168"/>
                  </a:cubicBezTo>
                  <a:cubicBezTo>
                    <a:pt x="162278" y="4450"/>
                    <a:pt x="162093" y="3613"/>
                    <a:pt x="162158" y="2786"/>
                  </a:cubicBezTo>
                  <a:lnTo>
                    <a:pt x="162158" y="2786"/>
                  </a:lnTo>
                  <a:cubicBezTo>
                    <a:pt x="161919" y="3493"/>
                    <a:pt x="161690" y="4200"/>
                    <a:pt x="161462" y="4907"/>
                  </a:cubicBezTo>
                  <a:cubicBezTo>
                    <a:pt x="160722" y="3613"/>
                    <a:pt x="160037" y="2438"/>
                    <a:pt x="158862" y="1469"/>
                  </a:cubicBezTo>
                  <a:lnTo>
                    <a:pt x="158862" y="1469"/>
                  </a:lnTo>
                  <a:cubicBezTo>
                    <a:pt x="159123" y="2166"/>
                    <a:pt x="159210" y="2927"/>
                    <a:pt x="159101" y="3667"/>
                  </a:cubicBezTo>
                  <a:cubicBezTo>
                    <a:pt x="158503" y="3167"/>
                    <a:pt x="157970" y="2568"/>
                    <a:pt x="157546" y="1905"/>
                  </a:cubicBezTo>
                  <a:lnTo>
                    <a:pt x="157546" y="1905"/>
                  </a:lnTo>
                  <a:cubicBezTo>
                    <a:pt x="157774" y="2362"/>
                    <a:pt x="157861" y="2862"/>
                    <a:pt x="157818" y="3362"/>
                  </a:cubicBezTo>
                  <a:cubicBezTo>
                    <a:pt x="157807" y="3482"/>
                    <a:pt x="157774" y="3602"/>
                    <a:pt x="157687" y="3689"/>
                  </a:cubicBezTo>
                  <a:cubicBezTo>
                    <a:pt x="157630" y="3743"/>
                    <a:pt x="157565" y="3765"/>
                    <a:pt x="157495" y="3765"/>
                  </a:cubicBezTo>
                  <a:cubicBezTo>
                    <a:pt x="157299" y="3765"/>
                    <a:pt x="157073" y="3583"/>
                    <a:pt x="156936" y="3406"/>
                  </a:cubicBezTo>
                  <a:cubicBezTo>
                    <a:pt x="156534" y="2905"/>
                    <a:pt x="156164" y="2362"/>
                    <a:pt x="155827" y="1807"/>
                  </a:cubicBezTo>
                  <a:lnTo>
                    <a:pt x="155827" y="1807"/>
                  </a:lnTo>
                  <a:cubicBezTo>
                    <a:pt x="155870" y="2633"/>
                    <a:pt x="155609" y="3482"/>
                    <a:pt x="155087" y="4124"/>
                  </a:cubicBezTo>
                  <a:cubicBezTo>
                    <a:pt x="154924" y="3177"/>
                    <a:pt x="154891" y="2209"/>
                    <a:pt x="154978" y="1252"/>
                  </a:cubicBezTo>
                  <a:lnTo>
                    <a:pt x="154978" y="1252"/>
                  </a:lnTo>
                  <a:cubicBezTo>
                    <a:pt x="154402" y="2024"/>
                    <a:pt x="153836" y="2797"/>
                    <a:pt x="153259" y="3569"/>
                  </a:cubicBezTo>
                  <a:cubicBezTo>
                    <a:pt x="153499" y="2329"/>
                    <a:pt x="153912" y="1121"/>
                    <a:pt x="154478" y="1"/>
                  </a:cubicBezTo>
                  <a:lnTo>
                    <a:pt x="154478" y="1"/>
                  </a:lnTo>
                  <a:cubicBezTo>
                    <a:pt x="152890" y="556"/>
                    <a:pt x="151617" y="1959"/>
                    <a:pt x="151203" y="3591"/>
                  </a:cubicBezTo>
                  <a:cubicBezTo>
                    <a:pt x="150964" y="2949"/>
                    <a:pt x="150736" y="2307"/>
                    <a:pt x="150507" y="1665"/>
                  </a:cubicBezTo>
                  <a:lnTo>
                    <a:pt x="150507" y="1665"/>
                  </a:lnTo>
                  <a:cubicBezTo>
                    <a:pt x="150551" y="2296"/>
                    <a:pt x="150529" y="2927"/>
                    <a:pt x="150420" y="3558"/>
                  </a:cubicBezTo>
                  <a:cubicBezTo>
                    <a:pt x="149800" y="2884"/>
                    <a:pt x="149245" y="2133"/>
                    <a:pt x="148788" y="1339"/>
                  </a:cubicBezTo>
                  <a:lnTo>
                    <a:pt x="148788" y="1339"/>
                  </a:lnTo>
                  <a:cubicBezTo>
                    <a:pt x="148984" y="1915"/>
                    <a:pt x="148984" y="2557"/>
                    <a:pt x="148810" y="3134"/>
                  </a:cubicBezTo>
                  <a:cubicBezTo>
                    <a:pt x="148516" y="2525"/>
                    <a:pt x="148212" y="1915"/>
                    <a:pt x="147907" y="1317"/>
                  </a:cubicBezTo>
                  <a:cubicBezTo>
                    <a:pt x="147842" y="2133"/>
                    <a:pt x="147537" y="2938"/>
                    <a:pt x="147069" y="3613"/>
                  </a:cubicBezTo>
                  <a:cubicBezTo>
                    <a:pt x="147102" y="2677"/>
                    <a:pt x="146961" y="1731"/>
                    <a:pt x="146678" y="849"/>
                  </a:cubicBezTo>
                  <a:cubicBezTo>
                    <a:pt x="146254" y="2046"/>
                    <a:pt x="145427" y="3101"/>
                    <a:pt x="144361" y="3808"/>
                  </a:cubicBezTo>
                  <a:cubicBezTo>
                    <a:pt x="144665" y="2862"/>
                    <a:pt x="144970" y="1915"/>
                    <a:pt x="145264" y="969"/>
                  </a:cubicBezTo>
                  <a:lnTo>
                    <a:pt x="145264" y="969"/>
                  </a:lnTo>
                  <a:cubicBezTo>
                    <a:pt x="144426" y="1861"/>
                    <a:pt x="143588" y="2742"/>
                    <a:pt x="142751" y="3623"/>
                  </a:cubicBezTo>
                  <a:cubicBezTo>
                    <a:pt x="143240" y="2601"/>
                    <a:pt x="143730" y="1567"/>
                    <a:pt x="144208" y="534"/>
                  </a:cubicBezTo>
                  <a:lnTo>
                    <a:pt x="144208" y="534"/>
                  </a:lnTo>
                  <a:cubicBezTo>
                    <a:pt x="143610" y="991"/>
                    <a:pt x="143044" y="1491"/>
                    <a:pt x="142511" y="2024"/>
                  </a:cubicBezTo>
                  <a:cubicBezTo>
                    <a:pt x="142326" y="1905"/>
                    <a:pt x="142120" y="1839"/>
                    <a:pt x="141902" y="1796"/>
                  </a:cubicBezTo>
                  <a:cubicBezTo>
                    <a:pt x="142022" y="1404"/>
                    <a:pt x="142076" y="1002"/>
                    <a:pt x="142044" y="588"/>
                  </a:cubicBezTo>
                  <a:lnTo>
                    <a:pt x="142044" y="588"/>
                  </a:lnTo>
                  <a:cubicBezTo>
                    <a:pt x="141652" y="980"/>
                    <a:pt x="141293" y="1404"/>
                    <a:pt x="140967" y="1850"/>
                  </a:cubicBezTo>
                  <a:cubicBezTo>
                    <a:pt x="140629" y="1937"/>
                    <a:pt x="140303" y="2079"/>
                    <a:pt x="140020" y="2264"/>
                  </a:cubicBezTo>
                  <a:cubicBezTo>
                    <a:pt x="139944" y="2307"/>
                    <a:pt x="139879" y="2362"/>
                    <a:pt x="139813" y="2405"/>
                  </a:cubicBezTo>
                  <a:cubicBezTo>
                    <a:pt x="139900" y="1741"/>
                    <a:pt x="140074" y="1067"/>
                    <a:pt x="140259" y="414"/>
                  </a:cubicBezTo>
                  <a:lnTo>
                    <a:pt x="140259" y="414"/>
                  </a:lnTo>
                  <a:cubicBezTo>
                    <a:pt x="139422" y="1165"/>
                    <a:pt x="139117" y="2187"/>
                    <a:pt x="138388" y="2927"/>
                  </a:cubicBezTo>
                  <a:cubicBezTo>
                    <a:pt x="138280" y="3036"/>
                    <a:pt x="138171" y="3134"/>
                    <a:pt x="138040" y="3232"/>
                  </a:cubicBezTo>
                  <a:lnTo>
                    <a:pt x="138606" y="1611"/>
                  </a:lnTo>
                  <a:cubicBezTo>
                    <a:pt x="138536" y="1559"/>
                    <a:pt x="138461" y="1536"/>
                    <a:pt x="138384" y="1536"/>
                  </a:cubicBezTo>
                  <a:cubicBezTo>
                    <a:pt x="138123" y="1536"/>
                    <a:pt x="137841" y="1794"/>
                    <a:pt x="137681" y="2046"/>
                  </a:cubicBezTo>
                  <a:cubicBezTo>
                    <a:pt x="137302" y="2626"/>
                    <a:pt x="136994" y="3246"/>
                    <a:pt x="136748" y="3898"/>
                  </a:cubicBezTo>
                  <a:lnTo>
                    <a:pt x="136748" y="3898"/>
                  </a:lnTo>
                  <a:cubicBezTo>
                    <a:pt x="137019" y="3152"/>
                    <a:pt x="137032" y="2318"/>
                    <a:pt x="136778" y="1567"/>
                  </a:cubicBezTo>
                  <a:lnTo>
                    <a:pt x="136778" y="1567"/>
                  </a:lnTo>
                  <a:cubicBezTo>
                    <a:pt x="136245" y="2481"/>
                    <a:pt x="135767" y="3438"/>
                    <a:pt x="135353" y="4418"/>
                  </a:cubicBezTo>
                  <a:cubicBezTo>
                    <a:pt x="135331" y="3678"/>
                    <a:pt x="135299" y="2938"/>
                    <a:pt x="135288" y="2198"/>
                  </a:cubicBezTo>
                  <a:cubicBezTo>
                    <a:pt x="134994" y="2873"/>
                    <a:pt x="134831" y="3591"/>
                    <a:pt x="134820" y="4320"/>
                  </a:cubicBezTo>
                  <a:cubicBezTo>
                    <a:pt x="134287" y="3569"/>
                    <a:pt x="133765" y="2818"/>
                    <a:pt x="133232" y="2068"/>
                  </a:cubicBezTo>
                  <a:lnTo>
                    <a:pt x="133232" y="2068"/>
                  </a:lnTo>
                  <a:cubicBezTo>
                    <a:pt x="133602" y="2699"/>
                    <a:pt x="133808" y="3417"/>
                    <a:pt x="133819" y="4146"/>
                  </a:cubicBezTo>
                  <a:cubicBezTo>
                    <a:pt x="133341" y="3351"/>
                    <a:pt x="132862" y="2579"/>
                    <a:pt x="132383" y="1796"/>
                  </a:cubicBezTo>
                  <a:cubicBezTo>
                    <a:pt x="132231" y="2710"/>
                    <a:pt x="131970" y="3613"/>
                    <a:pt x="131600" y="4472"/>
                  </a:cubicBezTo>
                  <a:cubicBezTo>
                    <a:pt x="131644" y="3754"/>
                    <a:pt x="131469" y="3036"/>
                    <a:pt x="131100" y="2416"/>
                  </a:cubicBezTo>
                  <a:cubicBezTo>
                    <a:pt x="130512" y="3101"/>
                    <a:pt x="130088" y="3710"/>
                    <a:pt x="129751" y="4548"/>
                  </a:cubicBezTo>
                  <a:cubicBezTo>
                    <a:pt x="129936" y="3689"/>
                    <a:pt x="130110" y="2829"/>
                    <a:pt x="130295" y="1970"/>
                  </a:cubicBezTo>
                  <a:lnTo>
                    <a:pt x="130295" y="1970"/>
                  </a:lnTo>
                  <a:cubicBezTo>
                    <a:pt x="129283" y="2623"/>
                    <a:pt x="128369" y="3428"/>
                    <a:pt x="127608" y="4352"/>
                  </a:cubicBezTo>
                  <a:cubicBezTo>
                    <a:pt x="128119" y="3526"/>
                    <a:pt x="128630" y="2688"/>
                    <a:pt x="129152" y="1850"/>
                  </a:cubicBezTo>
                  <a:lnTo>
                    <a:pt x="129152" y="1850"/>
                  </a:lnTo>
                  <a:cubicBezTo>
                    <a:pt x="127792" y="2198"/>
                    <a:pt x="126879" y="3417"/>
                    <a:pt x="126063" y="4559"/>
                  </a:cubicBezTo>
                  <a:cubicBezTo>
                    <a:pt x="126520" y="3623"/>
                    <a:pt x="126803" y="2623"/>
                    <a:pt x="126922" y="1600"/>
                  </a:cubicBezTo>
                  <a:lnTo>
                    <a:pt x="126922" y="1600"/>
                  </a:lnTo>
                  <a:cubicBezTo>
                    <a:pt x="125932" y="2242"/>
                    <a:pt x="125214" y="3308"/>
                    <a:pt x="125008" y="4472"/>
                  </a:cubicBezTo>
                  <a:cubicBezTo>
                    <a:pt x="124670" y="4124"/>
                    <a:pt x="124725" y="3569"/>
                    <a:pt x="124714" y="3079"/>
                  </a:cubicBezTo>
                  <a:cubicBezTo>
                    <a:pt x="124714" y="2590"/>
                    <a:pt x="124507" y="1992"/>
                    <a:pt x="124028" y="1937"/>
                  </a:cubicBezTo>
                  <a:lnTo>
                    <a:pt x="124028" y="1937"/>
                  </a:lnTo>
                  <a:cubicBezTo>
                    <a:pt x="124061" y="2557"/>
                    <a:pt x="124105" y="3167"/>
                    <a:pt x="124148" y="3776"/>
                  </a:cubicBezTo>
                  <a:cubicBezTo>
                    <a:pt x="123539" y="2829"/>
                    <a:pt x="122756" y="2003"/>
                    <a:pt x="121842" y="1361"/>
                  </a:cubicBezTo>
                  <a:lnTo>
                    <a:pt x="121842" y="1361"/>
                  </a:lnTo>
                  <a:cubicBezTo>
                    <a:pt x="122320" y="2035"/>
                    <a:pt x="122582" y="2884"/>
                    <a:pt x="122560" y="3710"/>
                  </a:cubicBezTo>
                  <a:cubicBezTo>
                    <a:pt x="122233" y="2840"/>
                    <a:pt x="121766" y="2013"/>
                    <a:pt x="121167" y="1285"/>
                  </a:cubicBezTo>
                  <a:lnTo>
                    <a:pt x="121167" y="1285"/>
                  </a:lnTo>
                  <a:cubicBezTo>
                    <a:pt x="121276" y="2253"/>
                    <a:pt x="121113" y="3254"/>
                    <a:pt x="120721" y="4146"/>
                  </a:cubicBezTo>
                  <a:cubicBezTo>
                    <a:pt x="120678" y="3286"/>
                    <a:pt x="120721" y="2405"/>
                    <a:pt x="120841" y="1546"/>
                  </a:cubicBezTo>
                  <a:lnTo>
                    <a:pt x="120841" y="1546"/>
                  </a:lnTo>
                  <a:cubicBezTo>
                    <a:pt x="119840" y="2438"/>
                    <a:pt x="119013" y="3515"/>
                    <a:pt x="118404" y="4700"/>
                  </a:cubicBezTo>
                  <a:cubicBezTo>
                    <a:pt x="118404" y="3874"/>
                    <a:pt x="118567" y="3058"/>
                    <a:pt x="118872" y="2285"/>
                  </a:cubicBezTo>
                  <a:lnTo>
                    <a:pt x="118872" y="2285"/>
                  </a:lnTo>
                  <a:cubicBezTo>
                    <a:pt x="117936" y="3069"/>
                    <a:pt x="117164" y="4015"/>
                    <a:pt x="116609" y="5092"/>
                  </a:cubicBezTo>
                  <a:cubicBezTo>
                    <a:pt x="116653" y="4048"/>
                    <a:pt x="116849" y="3025"/>
                    <a:pt x="117197" y="2046"/>
                  </a:cubicBezTo>
                  <a:lnTo>
                    <a:pt x="117197" y="2046"/>
                  </a:lnTo>
                  <a:cubicBezTo>
                    <a:pt x="116446" y="2916"/>
                    <a:pt x="115782" y="3852"/>
                    <a:pt x="115206" y="4842"/>
                  </a:cubicBezTo>
                  <a:cubicBezTo>
                    <a:pt x="115010" y="3917"/>
                    <a:pt x="115032" y="2949"/>
                    <a:pt x="115293" y="2035"/>
                  </a:cubicBezTo>
                  <a:lnTo>
                    <a:pt x="115293" y="2035"/>
                  </a:lnTo>
                  <a:cubicBezTo>
                    <a:pt x="114608" y="2873"/>
                    <a:pt x="114031" y="3797"/>
                    <a:pt x="113585" y="4787"/>
                  </a:cubicBezTo>
                  <a:cubicBezTo>
                    <a:pt x="113378" y="3961"/>
                    <a:pt x="113302" y="3101"/>
                    <a:pt x="113367" y="2253"/>
                  </a:cubicBezTo>
                  <a:lnTo>
                    <a:pt x="113367" y="2253"/>
                  </a:lnTo>
                  <a:cubicBezTo>
                    <a:pt x="112921" y="3003"/>
                    <a:pt x="112649" y="3787"/>
                    <a:pt x="112410" y="4613"/>
                  </a:cubicBezTo>
                  <a:cubicBezTo>
                    <a:pt x="111801" y="3504"/>
                    <a:pt x="110985" y="2492"/>
                    <a:pt x="110017" y="1654"/>
                  </a:cubicBezTo>
                  <a:lnTo>
                    <a:pt x="110017" y="1654"/>
                  </a:lnTo>
                  <a:cubicBezTo>
                    <a:pt x="110365" y="2459"/>
                    <a:pt x="110485" y="3362"/>
                    <a:pt x="110376" y="4233"/>
                  </a:cubicBezTo>
                  <a:cubicBezTo>
                    <a:pt x="109930" y="3526"/>
                    <a:pt x="109549" y="2775"/>
                    <a:pt x="109255" y="2003"/>
                  </a:cubicBezTo>
                  <a:cubicBezTo>
                    <a:pt x="109201" y="2982"/>
                    <a:pt x="108896" y="3950"/>
                    <a:pt x="108374" y="4787"/>
                  </a:cubicBezTo>
                  <a:cubicBezTo>
                    <a:pt x="108439" y="4015"/>
                    <a:pt x="108570" y="3264"/>
                    <a:pt x="108787" y="2525"/>
                  </a:cubicBezTo>
                  <a:lnTo>
                    <a:pt x="108787" y="2525"/>
                  </a:lnTo>
                  <a:cubicBezTo>
                    <a:pt x="108113" y="3351"/>
                    <a:pt x="107449" y="4189"/>
                    <a:pt x="106775" y="5027"/>
                  </a:cubicBezTo>
                  <a:cubicBezTo>
                    <a:pt x="106927" y="3993"/>
                    <a:pt x="107308" y="2992"/>
                    <a:pt x="107884" y="2122"/>
                  </a:cubicBezTo>
                  <a:lnTo>
                    <a:pt x="107884" y="2122"/>
                  </a:lnTo>
                  <a:cubicBezTo>
                    <a:pt x="106753" y="2862"/>
                    <a:pt x="105720" y="3754"/>
                    <a:pt x="104817" y="4766"/>
                  </a:cubicBezTo>
                  <a:cubicBezTo>
                    <a:pt x="105284" y="3623"/>
                    <a:pt x="105763" y="2481"/>
                    <a:pt x="106231" y="1328"/>
                  </a:cubicBezTo>
                  <a:lnTo>
                    <a:pt x="106231" y="1328"/>
                  </a:lnTo>
                  <a:cubicBezTo>
                    <a:pt x="104969" y="1905"/>
                    <a:pt x="103968" y="3014"/>
                    <a:pt x="103533" y="4331"/>
                  </a:cubicBezTo>
                  <a:cubicBezTo>
                    <a:pt x="103577" y="3330"/>
                    <a:pt x="103446" y="2318"/>
                    <a:pt x="103163" y="1361"/>
                  </a:cubicBezTo>
                  <a:cubicBezTo>
                    <a:pt x="102521" y="2177"/>
                    <a:pt x="102086" y="3167"/>
                    <a:pt x="101934" y="4211"/>
                  </a:cubicBezTo>
                  <a:cubicBezTo>
                    <a:pt x="101608" y="3482"/>
                    <a:pt x="101281" y="2753"/>
                    <a:pt x="100955" y="2035"/>
                  </a:cubicBezTo>
                  <a:lnTo>
                    <a:pt x="100955" y="2035"/>
                  </a:lnTo>
                  <a:cubicBezTo>
                    <a:pt x="101053" y="2786"/>
                    <a:pt x="101042" y="3558"/>
                    <a:pt x="100911" y="4309"/>
                  </a:cubicBezTo>
                  <a:cubicBezTo>
                    <a:pt x="100433" y="3373"/>
                    <a:pt x="99856" y="2470"/>
                    <a:pt x="99192" y="1644"/>
                  </a:cubicBezTo>
                  <a:lnTo>
                    <a:pt x="99192" y="1644"/>
                  </a:lnTo>
                  <a:cubicBezTo>
                    <a:pt x="99508" y="2416"/>
                    <a:pt x="99508" y="3308"/>
                    <a:pt x="99203" y="4091"/>
                  </a:cubicBezTo>
                  <a:cubicBezTo>
                    <a:pt x="98942" y="3319"/>
                    <a:pt x="98681" y="2557"/>
                    <a:pt x="98409" y="1785"/>
                  </a:cubicBezTo>
                  <a:cubicBezTo>
                    <a:pt x="98018" y="2905"/>
                    <a:pt x="97278" y="3917"/>
                    <a:pt x="96331" y="4646"/>
                  </a:cubicBezTo>
                  <a:cubicBezTo>
                    <a:pt x="96516" y="3928"/>
                    <a:pt x="96701" y="3210"/>
                    <a:pt x="96875" y="2503"/>
                  </a:cubicBezTo>
                  <a:lnTo>
                    <a:pt x="96875" y="2503"/>
                  </a:lnTo>
                  <a:cubicBezTo>
                    <a:pt x="96386" y="3210"/>
                    <a:pt x="95874" y="3917"/>
                    <a:pt x="95374" y="4635"/>
                  </a:cubicBezTo>
                  <a:cubicBezTo>
                    <a:pt x="95320" y="4004"/>
                    <a:pt x="95352" y="3351"/>
                    <a:pt x="95461" y="2731"/>
                  </a:cubicBezTo>
                  <a:lnTo>
                    <a:pt x="95461" y="2731"/>
                  </a:lnTo>
                  <a:cubicBezTo>
                    <a:pt x="94982" y="3460"/>
                    <a:pt x="94504" y="4178"/>
                    <a:pt x="94014" y="4907"/>
                  </a:cubicBezTo>
                  <a:cubicBezTo>
                    <a:pt x="93829" y="4679"/>
                    <a:pt x="93731" y="4624"/>
                    <a:pt x="93731" y="4331"/>
                  </a:cubicBezTo>
                  <a:cubicBezTo>
                    <a:pt x="93720" y="3362"/>
                    <a:pt x="93873" y="2394"/>
                    <a:pt x="94177" y="1480"/>
                  </a:cubicBezTo>
                  <a:lnTo>
                    <a:pt x="94177" y="1480"/>
                  </a:lnTo>
                  <a:cubicBezTo>
                    <a:pt x="93209" y="2057"/>
                    <a:pt x="92448" y="2971"/>
                    <a:pt x="92034" y="4026"/>
                  </a:cubicBezTo>
                  <a:cubicBezTo>
                    <a:pt x="91936" y="3145"/>
                    <a:pt x="92078" y="2231"/>
                    <a:pt x="92448" y="1415"/>
                  </a:cubicBezTo>
                  <a:lnTo>
                    <a:pt x="92448" y="1415"/>
                  </a:lnTo>
                  <a:cubicBezTo>
                    <a:pt x="91447" y="1926"/>
                    <a:pt x="90685" y="2895"/>
                    <a:pt x="90402" y="3982"/>
                  </a:cubicBezTo>
                  <a:cubicBezTo>
                    <a:pt x="90261" y="3167"/>
                    <a:pt x="89989" y="2372"/>
                    <a:pt x="89587" y="1654"/>
                  </a:cubicBezTo>
                  <a:cubicBezTo>
                    <a:pt x="89456" y="2318"/>
                    <a:pt x="89456" y="3003"/>
                    <a:pt x="89576" y="3667"/>
                  </a:cubicBezTo>
                  <a:cubicBezTo>
                    <a:pt x="88901" y="3025"/>
                    <a:pt x="88227" y="2394"/>
                    <a:pt x="87541" y="1752"/>
                  </a:cubicBezTo>
                  <a:lnTo>
                    <a:pt x="87541" y="1752"/>
                  </a:lnTo>
                  <a:cubicBezTo>
                    <a:pt x="88053" y="2362"/>
                    <a:pt x="88227" y="3232"/>
                    <a:pt x="87977" y="3982"/>
                  </a:cubicBezTo>
                  <a:cubicBezTo>
                    <a:pt x="87781" y="2971"/>
                    <a:pt x="87139" y="2046"/>
                    <a:pt x="86258" y="1491"/>
                  </a:cubicBezTo>
                  <a:lnTo>
                    <a:pt x="86258" y="1491"/>
                  </a:lnTo>
                  <a:cubicBezTo>
                    <a:pt x="86889" y="2459"/>
                    <a:pt x="86628" y="3906"/>
                    <a:pt x="85703" y="4581"/>
                  </a:cubicBezTo>
                  <a:cubicBezTo>
                    <a:pt x="85823" y="3874"/>
                    <a:pt x="85801" y="3145"/>
                    <a:pt x="85616" y="2449"/>
                  </a:cubicBezTo>
                  <a:cubicBezTo>
                    <a:pt x="85202" y="3177"/>
                    <a:pt x="84724" y="3852"/>
                    <a:pt x="84180" y="4483"/>
                  </a:cubicBezTo>
                  <a:cubicBezTo>
                    <a:pt x="84245" y="3841"/>
                    <a:pt x="84354" y="3210"/>
                    <a:pt x="84495" y="2590"/>
                  </a:cubicBezTo>
                  <a:lnTo>
                    <a:pt x="84495" y="2590"/>
                  </a:lnTo>
                  <a:cubicBezTo>
                    <a:pt x="83810" y="3199"/>
                    <a:pt x="83190" y="3885"/>
                    <a:pt x="82657" y="4624"/>
                  </a:cubicBezTo>
                  <a:cubicBezTo>
                    <a:pt x="82602" y="3406"/>
                    <a:pt x="83114" y="2166"/>
                    <a:pt x="84006" y="1350"/>
                  </a:cubicBezTo>
                  <a:lnTo>
                    <a:pt x="84006" y="1350"/>
                  </a:lnTo>
                  <a:cubicBezTo>
                    <a:pt x="82733" y="1687"/>
                    <a:pt x="81667" y="2721"/>
                    <a:pt x="81297" y="3993"/>
                  </a:cubicBezTo>
                  <a:cubicBezTo>
                    <a:pt x="81384" y="3069"/>
                    <a:pt x="81471" y="2155"/>
                    <a:pt x="81558" y="1230"/>
                  </a:cubicBezTo>
                  <a:lnTo>
                    <a:pt x="81558" y="1230"/>
                  </a:lnTo>
                  <a:cubicBezTo>
                    <a:pt x="80720" y="1959"/>
                    <a:pt x="80155" y="2971"/>
                    <a:pt x="79959" y="4069"/>
                  </a:cubicBezTo>
                  <a:cubicBezTo>
                    <a:pt x="79502" y="3580"/>
                    <a:pt x="79263" y="2895"/>
                    <a:pt x="79306" y="2231"/>
                  </a:cubicBezTo>
                  <a:lnTo>
                    <a:pt x="79306" y="2231"/>
                  </a:lnTo>
                  <a:cubicBezTo>
                    <a:pt x="79023" y="2808"/>
                    <a:pt x="78838" y="3351"/>
                    <a:pt x="78773" y="4004"/>
                  </a:cubicBezTo>
                  <a:cubicBezTo>
                    <a:pt x="77761" y="3286"/>
                    <a:pt x="76706" y="2623"/>
                    <a:pt x="75618" y="2035"/>
                  </a:cubicBezTo>
                  <a:lnTo>
                    <a:pt x="75618" y="2035"/>
                  </a:lnTo>
                  <a:cubicBezTo>
                    <a:pt x="76130" y="2731"/>
                    <a:pt x="76413" y="3602"/>
                    <a:pt x="76402" y="4472"/>
                  </a:cubicBezTo>
                  <a:cubicBezTo>
                    <a:pt x="75901" y="3710"/>
                    <a:pt x="75390" y="2960"/>
                    <a:pt x="74889" y="2198"/>
                  </a:cubicBezTo>
                  <a:lnTo>
                    <a:pt x="74889" y="2198"/>
                  </a:lnTo>
                  <a:cubicBezTo>
                    <a:pt x="75314" y="3101"/>
                    <a:pt x="75227" y="4233"/>
                    <a:pt x="74661" y="5070"/>
                  </a:cubicBezTo>
                  <a:cubicBezTo>
                    <a:pt x="74378" y="4069"/>
                    <a:pt x="74172" y="3047"/>
                    <a:pt x="74008" y="2013"/>
                  </a:cubicBezTo>
                  <a:cubicBezTo>
                    <a:pt x="73747" y="2938"/>
                    <a:pt x="73279" y="3797"/>
                    <a:pt x="72648" y="4515"/>
                  </a:cubicBezTo>
                  <a:cubicBezTo>
                    <a:pt x="72746" y="3330"/>
                    <a:pt x="72855" y="2144"/>
                    <a:pt x="72953" y="969"/>
                  </a:cubicBezTo>
                  <a:lnTo>
                    <a:pt x="72953" y="969"/>
                  </a:lnTo>
                  <a:cubicBezTo>
                    <a:pt x="72061" y="1611"/>
                    <a:pt x="71376" y="2557"/>
                    <a:pt x="71028" y="3613"/>
                  </a:cubicBezTo>
                  <a:cubicBezTo>
                    <a:pt x="70951" y="3058"/>
                    <a:pt x="70886" y="2503"/>
                    <a:pt x="70810" y="1948"/>
                  </a:cubicBezTo>
                  <a:lnTo>
                    <a:pt x="69896" y="3721"/>
                  </a:lnTo>
                  <a:cubicBezTo>
                    <a:pt x="69700" y="3112"/>
                    <a:pt x="69505" y="2492"/>
                    <a:pt x="69320" y="1883"/>
                  </a:cubicBezTo>
                  <a:cubicBezTo>
                    <a:pt x="69178" y="2633"/>
                    <a:pt x="69037" y="3384"/>
                    <a:pt x="68895" y="4135"/>
                  </a:cubicBezTo>
                  <a:cubicBezTo>
                    <a:pt x="68504" y="3003"/>
                    <a:pt x="67775" y="1992"/>
                    <a:pt x="66828" y="1252"/>
                  </a:cubicBezTo>
                  <a:lnTo>
                    <a:pt x="66828" y="1252"/>
                  </a:lnTo>
                  <a:cubicBezTo>
                    <a:pt x="67481" y="1828"/>
                    <a:pt x="67829" y="2764"/>
                    <a:pt x="67688" y="3634"/>
                  </a:cubicBezTo>
                  <a:cubicBezTo>
                    <a:pt x="67100" y="2982"/>
                    <a:pt x="66578" y="2264"/>
                    <a:pt x="66143" y="1491"/>
                  </a:cubicBezTo>
                  <a:lnTo>
                    <a:pt x="66143" y="1491"/>
                  </a:lnTo>
                  <a:cubicBezTo>
                    <a:pt x="66589" y="2362"/>
                    <a:pt x="66513" y="3471"/>
                    <a:pt x="65958" y="4276"/>
                  </a:cubicBezTo>
                  <a:cubicBezTo>
                    <a:pt x="65806" y="3384"/>
                    <a:pt x="65610" y="2514"/>
                    <a:pt x="65382" y="1644"/>
                  </a:cubicBezTo>
                  <a:cubicBezTo>
                    <a:pt x="65153" y="2775"/>
                    <a:pt x="64609" y="3841"/>
                    <a:pt x="63837" y="4711"/>
                  </a:cubicBezTo>
                  <a:cubicBezTo>
                    <a:pt x="63891" y="4069"/>
                    <a:pt x="63859" y="3438"/>
                    <a:pt x="63750" y="2808"/>
                  </a:cubicBezTo>
                  <a:cubicBezTo>
                    <a:pt x="63304" y="3341"/>
                    <a:pt x="63043" y="4026"/>
                    <a:pt x="63032" y="4722"/>
                  </a:cubicBezTo>
                  <a:cubicBezTo>
                    <a:pt x="62444" y="3776"/>
                    <a:pt x="62314" y="2895"/>
                    <a:pt x="62401" y="1818"/>
                  </a:cubicBezTo>
                  <a:lnTo>
                    <a:pt x="62401" y="1818"/>
                  </a:lnTo>
                  <a:cubicBezTo>
                    <a:pt x="61987" y="2090"/>
                    <a:pt x="61618" y="2405"/>
                    <a:pt x="61280" y="2753"/>
                  </a:cubicBezTo>
                  <a:cubicBezTo>
                    <a:pt x="61259" y="2775"/>
                    <a:pt x="61237" y="2786"/>
                    <a:pt x="61226" y="2808"/>
                  </a:cubicBezTo>
                  <a:cubicBezTo>
                    <a:pt x="60823" y="3232"/>
                    <a:pt x="60464" y="3721"/>
                    <a:pt x="60192" y="4254"/>
                  </a:cubicBezTo>
                  <a:cubicBezTo>
                    <a:pt x="60225" y="4059"/>
                    <a:pt x="60258" y="3874"/>
                    <a:pt x="60290" y="3689"/>
                  </a:cubicBezTo>
                  <a:cubicBezTo>
                    <a:pt x="60454" y="2742"/>
                    <a:pt x="60617" y="1796"/>
                    <a:pt x="60780" y="860"/>
                  </a:cubicBezTo>
                  <a:lnTo>
                    <a:pt x="60780" y="860"/>
                  </a:lnTo>
                  <a:cubicBezTo>
                    <a:pt x="59529" y="1448"/>
                    <a:pt x="58582" y="2633"/>
                    <a:pt x="58289" y="3993"/>
                  </a:cubicBezTo>
                  <a:cubicBezTo>
                    <a:pt x="58049" y="3036"/>
                    <a:pt x="57897" y="2057"/>
                    <a:pt x="57843" y="1078"/>
                  </a:cubicBezTo>
                  <a:cubicBezTo>
                    <a:pt x="56994" y="1807"/>
                    <a:pt x="56461" y="2905"/>
                    <a:pt x="56428" y="4037"/>
                  </a:cubicBezTo>
                  <a:cubicBezTo>
                    <a:pt x="55906" y="3036"/>
                    <a:pt x="55166" y="2155"/>
                    <a:pt x="54264" y="1480"/>
                  </a:cubicBezTo>
                  <a:lnTo>
                    <a:pt x="54253" y="1480"/>
                  </a:lnTo>
                  <a:cubicBezTo>
                    <a:pt x="54253" y="1480"/>
                    <a:pt x="54264" y="1491"/>
                    <a:pt x="54264" y="1491"/>
                  </a:cubicBezTo>
                  <a:cubicBezTo>
                    <a:pt x="54655" y="2111"/>
                    <a:pt x="54905" y="2829"/>
                    <a:pt x="54982" y="3558"/>
                  </a:cubicBezTo>
                  <a:cubicBezTo>
                    <a:pt x="54481" y="3003"/>
                    <a:pt x="53948" y="2470"/>
                    <a:pt x="53371" y="1981"/>
                  </a:cubicBezTo>
                  <a:cubicBezTo>
                    <a:pt x="53263" y="1872"/>
                    <a:pt x="53154" y="1785"/>
                    <a:pt x="53034" y="1687"/>
                  </a:cubicBezTo>
                  <a:cubicBezTo>
                    <a:pt x="52871" y="1546"/>
                    <a:pt x="52708" y="1415"/>
                    <a:pt x="52534" y="1274"/>
                  </a:cubicBezTo>
                  <a:cubicBezTo>
                    <a:pt x="52512" y="1263"/>
                    <a:pt x="52501" y="1252"/>
                    <a:pt x="52491" y="1241"/>
                  </a:cubicBezTo>
                  <a:lnTo>
                    <a:pt x="52491" y="1241"/>
                  </a:lnTo>
                  <a:cubicBezTo>
                    <a:pt x="52502" y="1252"/>
                    <a:pt x="52523" y="1274"/>
                    <a:pt x="52534" y="1285"/>
                  </a:cubicBezTo>
                  <a:cubicBezTo>
                    <a:pt x="53317" y="1992"/>
                    <a:pt x="53654" y="3167"/>
                    <a:pt x="53361" y="4189"/>
                  </a:cubicBezTo>
                  <a:cubicBezTo>
                    <a:pt x="53034" y="3580"/>
                    <a:pt x="52730" y="2960"/>
                    <a:pt x="52447" y="2329"/>
                  </a:cubicBezTo>
                  <a:cubicBezTo>
                    <a:pt x="52382" y="2198"/>
                    <a:pt x="52327" y="2068"/>
                    <a:pt x="52262" y="1937"/>
                  </a:cubicBezTo>
                  <a:cubicBezTo>
                    <a:pt x="52240" y="1981"/>
                    <a:pt x="52218" y="2035"/>
                    <a:pt x="52197" y="2079"/>
                  </a:cubicBezTo>
                  <a:cubicBezTo>
                    <a:pt x="52099" y="2307"/>
                    <a:pt x="51990" y="2536"/>
                    <a:pt x="51881" y="2753"/>
                  </a:cubicBezTo>
                  <a:cubicBezTo>
                    <a:pt x="51772" y="2971"/>
                    <a:pt x="51653" y="3177"/>
                    <a:pt x="51522" y="3373"/>
                  </a:cubicBezTo>
                  <a:cubicBezTo>
                    <a:pt x="51294" y="3743"/>
                    <a:pt x="51043" y="4102"/>
                    <a:pt x="50771" y="4439"/>
                  </a:cubicBezTo>
                  <a:cubicBezTo>
                    <a:pt x="50859" y="3743"/>
                    <a:pt x="50946" y="3058"/>
                    <a:pt x="51033" y="2362"/>
                  </a:cubicBezTo>
                  <a:cubicBezTo>
                    <a:pt x="51043" y="2264"/>
                    <a:pt x="51054" y="2177"/>
                    <a:pt x="51065" y="2090"/>
                  </a:cubicBezTo>
                  <a:lnTo>
                    <a:pt x="51065" y="2090"/>
                  </a:lnTo>
                  <a:cubicBezTo>
                    <a:pt x="51022" y="2122"/>
                    <a:pt x="50989" y="2166"/>
                    <a:pt x="50946" y="2198"/>
                  </a:cubicBezTo>
                  <a:cubicBezTo>
                    <a:pt x="50891" y="2242"/>
                    <a:pt x="50848" y="2285"/>
                    <a:pt x="50804" y="2329"/>
                  </a:cubicBezTo>
                  <a:cubicBezTo>
                    <a:pt x="50086" y="3025"/>
                    <a:pt x="49412" y="3765"/>
                    <a:pt x="48792" y="4548"/>
                  </a:cubicBezTo>
                  <a:cubicBezTo>
                    <a:pt x="48672" y="4711"/>
                    <a:pt x="48541" y="4864"/>
                    <a:pt x="48422" y="5027"/>
                  </a:cubicBezTo>
                  <a:cubicBezTo>
                    <a:pt x="48541" y="4744"/>
                    <a:pt x="48661" y="4450"/>
                    <a:pt x="48770" y="4156"/>
                  </a:cubicBezTo>
                  <a:cubicBezTo>
                    <a:pt x="49031" y="3395"/>
                    <a:pt x="49248" y="2601"/>
                    <a:pt x="49401" y="1807"/>
                  </a:cubicBezTo>
                  <a:lnTo>
                    <a:pt x="49401" y="1807"/>
                  </a:lnTo>
                  <a:cubicBezTo>
                    <a:pt x="48215" y="2536"/>
                    <a:pt x="47225" y="3569"/>
                    <a:pt x="46572" y="4787"/>
                  </a:cubicBezTo>
                  <a:cubicBezTo>
                    <a:pt x="46703" y="3710"/>
                    <a:pt x="46975" y="2644"/>
                    <a:pt x="47388" y="1644"/>
                  </a:cubicBezTo>
                  <a:lnTo>
                    <a:pt x="47388" y="1644"/>
                  </a:lnTo>
                  <a:cubicBezTo>
                    <a:pt x="46398" y="2198"/>
                    <a:pt x="45550" y="3025"/>
                    <a:pt x="44984" y="4004"/>
                  </a:cubicBezTo>
                  <a:cubicBezTo>
                    <a:pt x="44941" y="4059"/>
                    <a:pt x="44919" y="4135"/>
                    <a:pt x="44908" y="4211"/>
                  </a:cubicBezTo>
                  <a:cubicBezTo>
                    <a:pt x="44473" y="3373"/>
                    <a:pt x="43809" y="2655"/>
                    <a:pt x="43015" y="2166"/>
                  </a:cubicBezTo>
                  <a:lnTo>
                    <a:pt x="43015" y="2166"/>
                  </a:lnTo>
                  <a:cubicBezTo>
                    <a:pt x="43320" y="2982"/>
                    <a:pt x="43211" y="3950"/>
                    <a:pt x="42732" y="4679"/>
                  </a:cubicBezTo>
                  <a:cubicBezTo>
                    <a:pt x="42580" y="3830"/>
                    <a:pt x="42417" y="2982"/>
                    <a:pt x="42264" y="2122"/>
                  </a:cubicBezTo>
                  <a:cubicBezTo>
                    <a:pt x="41916" y="2960"/>
                    <a:pt x="41492" y="3754"/>
                    <a:pt x="41013" y="4515"/>
                  </a:cubicBezTo>
                  <a:cubicBezTo>
                    <a:pt x="41089" y="3210"/>
                    <a:pt x="41307" y="1915"/>
                    <a:pt x="41677" y="664"/>
                  </a:cubicBezTo>
                  <a:lnTo>
                    <a:pt x="41677" y="664"/>
                  </a:lnTo>
                  <a:cubicBezTo>
                    <a:pt x="40654" y="1556"/>
                    <a:pt x="39958" y="2808"/>
                    <a:pt x="39730" y="4135"/>
                  </a:cubicBezTo>
                  <a:cubicBezTo>
                    <a:pt x="39773" y="3221"/>
                    <a:pt x="39817" y="2296"/>
                    <a:pt x="39860" y="1372"/>
                  </a:cubicBezTo>
                  <a:lnTo>
                    <a:pt x="39860" y="1372"/>
                  </a:lnTo>
                  <a:cubicBezTo>
                    <a:pt x="38935" y="2492"/>
                    <a:pt x="38239" y="3797"/>
                    <a:pt x="37804" y="5168"/>
                  </a:cubicBezTo>
                  <a:cubicBezTo>
                    <a:pt x="37412" y="4450"/>
                    <a:pt x="37228" y="3613"/>
                    <a:pt x="37293" y="2786"/>
                  </a:cubicBezTo>
                  <a:lnTo>
                    <a:pt x="37293" y="2786"/>
                  </a:lnTo>
                  <a:cubicBezTo>
                    <a:pt x="37064" y="3493"/>
                    <a:pt x="36836" y="4200"/>
                    <a:pt x="36607" y="4907"/>
                  </a:cubicBezTo>
                  <a:cubicBezTo>
                    <a:pt x="35857" y="3613"/>
                    <a:pt x="35171" y="2438"/>
                    <a:pt x="33997" y="1469"/>
                  </a:cubicBezTo>
                  <a:lnTo>
                    <a:pt x="33997" y="1469"/>
                  </a:lnTo>
                  <a:cubicBezTo>
                    <a:pt x="34269" y="2166"/>
                    <a:pt x="34345" y="2927"/>
                    <a:pt x="34247" y="3667"/>
                  </a:cubicBezTo>
                  <a:cubicBezTo>
                    <a:pt x="33638" y="3167"/>
                    <a:pt x="33105" y="2568"/>
                    <a:pt x="32680" y="1915"/>
                  </a:cubicBezTo>
                  <a:lnTo>
                    <a:pt x="32680" y="1915"/>
                  </a:lnTo>
                  <a:cubicBezTo>
                    <a:pt x="32909" y="2362"/>
                    <a:pt x="33007" y="2862"/>
                    <a:pt x="32952" y="3362"/>
                  </a:cubicBezTo>
                  <a:cubicBezTo>
                    <a:pt x="32941" y="3482"/>
                    <a:pt x="32920" y="3602"/>
                    <a:pt x="32833" y="3689"/>
                  </a:cubicBezTo>
                  <a:cubicBezTo>
                    <a:pt x="32776" y="3743"/>
                    <a:pt x="32709" y="3765"/>
                    <a:pt x="32639" y="3765"/>
                  </a:cubicBezTo>
                  <a:cubicBezTo>
                    <a:pt x="32439" y="3765"/>
                    <a:pt x="32208" y="3583"/>
                    <a:pt x="32071" y="3406"/>
                  </a:cubicBezTo>
                  <a:cubicBezTo>
                    <a:pt x="31669" y="2905"/>
                    <a:pt x="31299" y="2362"/>
                    <a:pt x="30961" y="1807"/>
                  </a:cubicBezTo>
                  <a:lnTo>
                    <a:pt x="30961" y="1807"/>
                  </a:lnTo>
                  <a:cubicBezTo>
                    <a:pt x="31016" y="2633"/>
                    <a:pt x="30744" y="3482"/>
                    <a:pt x="30222" y="4135"/>
                  </a:cubicBezTo>
                  <a:cubicBezTo>
                    <a:pt x="30058" y="3177"/>
                    <a:pt x="30026" y="2209"/>
                    <a:pt x="30124" y="1252"/>
                  </a:cubicBezTo>
                  <a:lnTo>
                    <a:pt x="30124" y="1252"/>
                  </a:lnTo>
                  <a:cubicBezTo>
                    <a:pt x="29547" y="2024"/>
                    <a:pt x="28971" y="2797"/>
                    <a:pt x="28394" y="3569"/>
                  </a:cubicBezTo>
                  <a:cubicBezTo>
                    <a:pt x="28644" y="2329"/>
                    <a:pt x="29058" y="1121"/>
                    <a:pt x="29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136468" y="4756745"/>
              <a:ext cx="641686" cy="475626"/>
            </a:xfrm>
            <a:custGeom>
              <a:avLst/>
              <a:gdLst/>
              <a:ahLst/>
              <a:cxnLst/>
              <a:rect l="l" t="t" r="r" b="b"/>
              <a:pathLst>
                <a:path w="17613" h="13055" extrusionOk="0">
                  <a:moveTo>
                    <a:pt x="9323" y="490"/>
                  </a:moveTo>
                  <a:cubicBezTo>
                    <a:pt x="9325" y="492"/>
                    <a:pt x="9327" y="494"/>
                    <a:pt x="9329" y="496"/>
                  </a:cubicBezTo>
                  <a:lnTo>
                    <a:pt x="9329" y="496"/>
                  </a:lnTo>
                  <a:cubicBezTo>
                    <a:pt x="9327" y="494"/>
                    <a:pt x="9325" y="492"/>
                    <a:pt x="9323" y="490"/>
                  </a:cubicBezTo>
                  <a:close/>
                  <a:moveTo>
                    <a:pt x="17613" y="0"/>
                  </a:moveTo>
                  <a:lnTo>
                    <a:pt x="17613" y="0"/>
                  </a:lnTo>
                  <a:cubicBezTo>
                    <a:pt x="16362" y="588"/>
                    <a:pt x="15415" y="1773"/>
                    <a:pt x="15122" y="3133"/>
                  </a:cubicBezTo>
                  <a:cubicBezTo>
                    <a:pt x="14882" y="2176"/>
                    <a:pt x="14730" y="1197"/>
                    <a:pt x="14676" y="207"/>
                  </a:cubicBezTo>
                  <a:cubicBezTo>
                    <a:pt x="13827" y="947"/>
                    <a:pt x="13294" y="2045"/>
                    <a:pt x="13261" y="3166"/>
                  </a:cubicBezTo>
                  <a:cubicBezTo>
                    <a:pt x="12739" y="2176"/>
                    <a:pt x="11999" y="1295"/>
                    <a:pt x="11097" y="620"/>
                  </a:cubicBezTo>
                  <a:lnTo>
                    <a:pt x="11097" y="620"/>
                  </a:lnTo>
                  <a:cubicBezTo>
                    <a:pt x="11488" y="1251"/>
                    <a:pt x="11738" y="1969"/>
                    <a:pt x="11815" y="2698"/>
                  </a:cubicBezTo>
                  <a:cubicBezTo>
                    <a:pt x="11423" y="2263"/>
                    <a:pt x="10999" y="1882"/>
                    <a:pt x="10607" y="1458"/>
                  </a:cubicBezTo>
                  <a:cubicBezTo>
                    <a:pt x="10422" y="1251"/>
                    <a:pt x="10215" y="1066"/>
                    <a:pt x="9998" y="892"/>
                  </a:cubicBezTo>
                  <a:cubicBezTo>
                    <a:pt x="9804" y="763"/>
                    <a:pt x="9483" y="656"/>
                    <a:pt x="9329" y="496"/>
                  </a:cubicBezTo>
                  <a:lnTo>
                    <a:pt x="9329" y="496"/>
                  </a:lnTo>
                  <a:cubicBezTo>
                    <a:pt x="9761" y="952"/>
                    <a:pt x="10042" y="1537"/>
                    <a:pt x="10139" y="2154"/>
                  </a:cubicBezTo>
                  <a:cubicBezTo>
                    <a:pt x="10041" y="1915"/>
                    <a:pt x="9933" y="1676"/>
                    <a:pt x="9835" y="1447"/>
                  </a:cubicBezTo>
                  <a:lnTo>
                    <a:pt x="9835" y="1447"/>
                  </a:lnTo>
                  <a:cubicBezTo>
                    <a:pt x="9867" y="1850"/>
                    <a:pt x="9889" y="2263"/>
                    <a:pt x="9922" y="2666"/>
                  </a:cubicBezTo>
                  <a:cubicBezTo>
                    <a:pt x="9780" y="2056"/>
                    <a:pt x="9421" y="1512"/>
                    <a:pt x="8932" y="1121"/>
                  </a:cubicBezTo>
                  <a:lnTo>
                    <a:pt x="8932" y="1121"/>
                  </a:lnTo>
                  <a:cubicBezTo>
                    <a:pt x="9106" y="1491"/>
                    <a:pt x="9149" y="1915"/>
                    <a:pt x="9051" y="2307"/>
                  </a:cubicBezTo>
                  <a:cubicBezTo>
                    <a:pt x="8932" y="1937"/>
                    <a:pt x="8801" y="1578"/>
                    <a:pt x="8681" y="1208"/>
                  </a:cubicBezTo>
                  <a:cubicBezTo>
                    <a:pt x="8486" y="1708"/>
                    <a:pt x="8290" y="2219"/>
                    <a:pt x="8094" y="2720"/>
                  </a:cubicBezTo>
                  <a:cubicBezTo>
                    <a:pt x="8040" y="2296"/>
                    <a:pt x="7942" y="1861"/>
                    <a:pt x="7779" y="1458"/>
                  </a:cubicBezTo>
                  <a:cubicBezTo>
                    <a:pt x="7637" y="2013"/>
                    <a:pt x="7539" y="2568"/>
                    <a:pt x="7463" y="3133"/>
                  </a:cubicBezTo>
                  <a:cubicBezTo>
                    <a:pt x="7398" y="3688"/>
                    <a:pt x="7376" y="4112"/>
                    <a:pt x="7093" y="4602"/>
                  </a:cubicBezTo>
                  <a:cubicBezTo>
                    <a:pt x="6952" y="3960"/>
                    <a:pt x="6886" y="3296"/>
                    <a:pt x="6908" y="2633"/>
                  </a:cubicBezTo>
                  <a:lnTo>
                    <a:pt x="6908" y="2633"/>
                  </a:lnTo>
                  <a:cubicBezTo>
                    <a:pt x="6364" y="3416"/>
                    <a:pt x="6049" y="4352"/>
                    <a:pt x="6005" y="5298"/>
                  </a:cubicBezTo>
                  <a:cubicBezTo>
                    <a:pt x="5777" y="4787"/>
                    <a:pt x="5646" y="4243"/>
                    <a:pt x="5625" y="3688"/>
                  </a:cubicBezTo>
                  <a:cubicBezTo>
                    <a:pt x="5625" y="3536"/>
                    <a:pt x="5625" y="3394"/>
                    <a:pt x="5635" y="3242"/>
                  </a:cubicBezTo>
                  <a:lnTo>
                    <a:pt x="5635" y="3242"/>
                  </a:lnTo>
                  <a:cubicBezTo>
                    <a:pt x="5614" y="3264"/>
                    <a:pt x="5603" y="3275"/>
                    <a:pt x="5603" y="3296"/>
                  </a:cubicBezTo>
                  <a:cubicBezTo>
                    <a:pt x="5059" y="3971"/>
                    <a:pt x="4765" y="4841"/>
                    <a:pt x="4765" y="5701"/>
                  </a:cubicBezTo>
                  <a:cubicBezTo>
                    <a:pt x="4537" y="5276"/>
                    <a:pt x="4254" y="4874"/>
                    <a:pt x="3917" y="4504"/>
                  </a:cubicBezTo>
                  <a:lnTo>
                    <a:pt x="3917" y="4504"/>
                  </a:lnTo>
                  <a:cubicBezTo>
                    <a:pt x="4047" y="4983"/>
                    <a:pt x="4145" y="5461"/>
                    <a:pt x="4210" y="5951"/>
                  </a:cubicBezTo>
                  <a:cubicBezTo>
                    <a:pt x="3819" y="5320"/>
                    <a:pt x="3275" y="4776"/>
                    <a:pt x="2633" y="4395"/>
                  </a:cubicBezTo>
                  <a:lnTo>
                    <a:pt x="2633" y="4395"/>
                  </a:lnTo>
                  <a:cubicBezTo>
                    <a:pt x="3210" y="5059"/>
                    <a:pt x="3416" y="6027"/>
                    <a:pt x="3155" y="6865"/>
                  </a:cubicBezTo>
                  <a:cubicBezTo>
                    <a:pt x="2992" y="6375"/>
                    <a:pt x="2742" y="5918"/>
                    <a:pt x="2426" y="5505"/>
                  </a:cubicBezTo>
                  <a:lnTo>
                    <a:pt x="2426" y="5505"/>
                  </a:lnTo>
                  <a:cubicBezTo>
                    <a:pt x="2437" y="6495"/>
                    <a:pt x="2198" y="7474"/>
                    <a:pt x="1730" y="8344"/>
                  </a:cubicBezTo>
                  <a:cubicBezTo>
                    <a:pt x="1599" y="7768"/>
                    <a:pt x="1491" y="7202"/>
                    <a:pt x="1371" y="6625"/>
                  </a:cubicBezTo>
                  <a:cubicBezTo>
                    <a:pt x="1056" y="7311"/>
                    <a:pt x="925" y="8083"/>
                    <a:pt x="990" y="8823"/>
                  </a:cubicBezTo>
                  <a:cubicBezTo>
                    <a:pt x="544" y="8127"/>
                    <a:pt x="338" y="7278"/>
                    <a:pt x="403" y="6451"/>
                  </a:cubicBezTo>
                  <a:lnTo>
                    <a:pt x="403" y="6451"/>
                  </a:lnTo>
                  <a:cubicBezTo>
                    <a:pt x="359" y="6593"/>
                    <a:pt x="316" y="6745"/>
                    <a:pt x="283" y="6897"/>
                  </a:cubicBezTo>
                  <a:cubicBezTo>
                    <a:pt x="55" y="7844"/>
                    <a:pt x="0" y="8834"/>
                    <a:pt x="131" y="9802"/>
                  </a:cubicBezTo>
                  <a:cubicBezTo>
                    <a:pt x="174" y="10183"/>
                    <a:pt x="207" y="10433"/>
                    <a:pt x="338" y="10585"/>
                  </a:cubicBezTo>
                  <a:cubicBezTo>
                    <a:pt x="435" y="10737"/>
                    <a:pt x="620" y="10824"/>
                    <a:pt x="947" y="10890"/>
                  </a:cubicBezTo>
                  <a:cubicBezTo>
                    <a:pt x="1958" y="11107"/>
                    <a:pt x="2970" y="11292"/>
                    <a:pt x="3993" y="11488"/>
                  </a:cubicBezTo>
                  <a:cubicBezTo>
                    <a:pt x="5646" y="11814"/>
                    <a:pt x="7300" y="12141"/>
                    <a:pt x="8964" y="12467"/>
                  </a:cubicBezTo>
                  <a:cubicBezTo>
                    <a:pt x="9215" y="12565"/>
                    <a:pt x="9410" y="12794"/>
                    <a:pt x="9476" y="13055"/>
                  </a:cubicBezTo>
                  <a:cubicBezTo>
                    <a:pt x="10063" y="12347"/>
                    <a:pt x="10596" y="11434"/>
                    <a:pt x="10596" y="10520"/>
                  </a:cubicBezTo>
                  <a:cubicBezTo>
                    <a:pt x="10596" y="9367"/>
                    <a:pt x="10672" y="8268"/>
                    <a:pt x="11042" y="7169"/>
                  </a:cubicBezTo>
                  <a:cubicBezTo>
                    <a:pt x="11107" y="7713"/>
                    <a:pt x="11249" y="8246"/>
                    <a:pt x="11456" y="8758"/>
                  </a:cubicBezTo>
                  <a:cubicBezTo>
                    <a:pt x="11499" y="7887"/>
                    <a:pt x="11706" y="7039"/>
                    <a:pt x="12054" y="6245"/>
                  </a:cubicBezTo>
                  <a:lnTo>
                    <a:pt x="12054" y="6245"/>
                  </a:lnTo>
                  <a:cubicBezTo>
                    <a:pt x="12021" y="6876"/>
                    <a:pt x="12108" y="7507"/>
                    <a:pt x="12315" y="8094"/>
                  </a:cubicBezTo>
                  <a:cubicBezTo>
                    <a:pt x="12369" y="7289"/>
                    <a:pt x="12641" y="6506"/>
                    <a:pt x="13087" y="5831"/>
                  </a:cubicBezTo>
                  <a:cubicBezTo>
                    <a:pt x="13109" y="6430"/>
                    <a:pt x="13131" y="7017"/>
                    <a:pt x="13153" y="7615"/>
                  </a:cubicBezTo>
                  <a:cubicBezTo>
                    <a:pt x="13729" y="6636"/>
                    <a:pt x="13990" y="5472"/>
                    <a:pt x="13881" y="4341"/>
                  </a:cubicBezTo>
                  <a:lnTo>
                    <a:pt x="13881" y="4341"/>
                  </a:lnTo>
                  <a:cubicBezTo>
                    <a:pt x="14284" y="4765"/>
                    <a:pt x="14545" y="5331"/>
                    <a:pt x="14621" y="5918"/>
                  </a:cubicBezTo>
                  <a:cubicBezTo>
                    <a:pt x="14904" y="5342"/>
                    <a:pt x="14774" y="4602"/>
                    <a:pt x="14338" y="4145"/>
                  </a:cubicBezTo>
                  <a:lnTo>
                    <a:pt x="14338" y="4145"/>
                  </a:lnTo>
                  <a:cubicBezTo>
                    <a:pt x="14730" y="4537"/>
                    <a:pt x="15111" y="4928"/>
                    <a:pt x="15502" y="5309"/>
                  </a:cubicBezTo>
                  <a:cubicBezTo>
                    <a:pt x="15339" y="4515"/>
                    <a:pt x="15350" y="3688"/>
                    <a:pt x="15524" y="2894"/>
                  </a:cubicBezTo>
                  <a:cubicBezTo>
                    <a:pt x="15742" y="3362"/>
                    <a:pt x="15927" y="3840"/>
                    <a:pt x="16057" y="4330"/>
                  </a:cubicBezTo>
                  <a:cubicBezTo>
                    <a:pt x="15970" y="3275"/>
                    <a:pt x="16329" y="2198"/>
                    <a:pt x="17036" y="1404"/>
                  </a:cubicBezTo>
                  <a:lnTo>
                    <a:pt x="17036" y="1404"/>
                  </a:lnTo>
                  <a:cubicBezTo>
                    <a:pt x="17015" y="2045"/>
                    <a:pt x="17004" y="2687"/>
                    <a:pt x="16982" y="3329"/>
                  </a:cubicBezTo>
                  <a:cubicBezTo>
                    <a:pt x="17025" y="3155"/>
                    <a:pt x="17069" y="2992"/>
                    <a:pt x="17123" y="2829"/>
                  </a:cubicBezTo>
                  <a:cubicBezTo>
                    <a:pt x="17287" y="1882"/>
                    <a:pt x="17450" y="936"/>
                    <a:pt x="17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257750" y="4992169"/>
              <a:ext cx="252076" cy="264391"/>
            </a:xfrm>
            <a:custGeom>
              <a:avLst/>
              <a:gdLst/>
              <a:ahLst/>
              <a:cxnLst/>
              <a:rect l="l" t="t" r="r" b="b"/>
              <a:pathLst>
                <a:path w="6919" h="7257" extrusionOk="0">
                  <a:moveTo>
                    <a:pt x="1817" y="0"/>
                  </a:moveTo>
                  <a:cubicBezTo>
                    <a:pt x="1273" y="1077"/>
                    <a:pt x="990" y="2274"/>
                    <a:pt x="1023" y="3470"/>
                  </a:cubicBezTo>
                  <a:cubicBezTo>
                    <a:pt x="533" y="2785"/>
                    <a:pt x="294" y="1947"/>
                    <a:pt x="65" y="1132"/>
                  </a:cubicBezTo>
                  <a:lnTo>
                    <a:pt x="65" y="1132"/>
                  </a:lnTo>
                  <a:cubicBezTo>
                    <a:pt x="0" y="2731"/>
                    <a:pt x="65" y="4330"/>
                    <a:pt x="272" y="5918"/>
                  </a:cubicBezTo>
                  <a:lnTo>
                    <a:pt x="5320" y="7256"/>
                  </a:lnTo>
                  <a:cubicBezTo>
                    <a:pt x="5886" y="6908"/>
                    <a:pt x="6332" y="6386"/>
                    <a:pt x="6582" y="5777"/>
                  </a:cubicBezTo>
                  <a:cubicBezTo>
                    <a:pt x="6919" y="4961"/>
                    <a:pt x="6897" y="4025"/>
                    <a:pt x="6691" y="3166"/>
                  </a:cubicBezTo>
                  <a:cubicBezTo>
                    <a:pt x="6473" y="2306"/>
                    <a:pt x="6092" y="1501"/>
                    <a:pt x="5701" y="707"/>
                  </a:cubicBezTo>
                  <a:lnTo>
                    <a:pt x="5701" y="707"/>
                  </a:lnTo>
                  <a:cubicBezTo>
                    <a:pt x="5983" y="1741"/>
                    <a:pt x="5820" y="2883"/>
                    <a:pt x="5265" y="3797"/>
                  </a:cubicBezTo>
                  <a:cubicBezTo>
                    <a:pt x="5200" y="2850"/>
                    <a:pt x="5146" y="1904"/>
                    <a:pt x="5091" y="957"/>
                  </a:cubicBezTo>
                  <a:cubicBezTo>
                    <a:pt x="4493" y="1893"/>
                    <a:pt x="3895" y="2818"/>
                    <a:pt x="3296" y="3753"/>
                  </a:cubicBezTo>
                  <a:cubicBezTo>
                    <a:pt x="3677" y="2578"/>
                    <a:pt x="3862" y="1360"/>
                    <a:pt x="3862" y="131"/>
                  </a:cubicBezTo>
                  <a:lnTo>
                    <a:pt x="3862" y="131"/>
                  </a:lnTo>
                  <a:cubicBezTo>
                    <a:pt x="3188" y="1208"/>
                    <a:pt x="2709" y="2404"/>
                    <a:pt x="2459" y="3655"/>
                  </a:cubicBezTo>
                  <a:cubicBezTo>
                    <a:pt x="2111" y="2470"/>
                    <a:pt x="1893" y="1240"/>
                    <a:pt x="1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5683193" y="4756745"/>
              <a:ext cx="641686" cy="475626"/>
            </a:xfrm>
            <a:custGeom>
              <a:avLst/>
              <a:gdLst/>
              <a:ahLst/>
              <a:cxnLst/>
              <a:rect l="l" t="t" r="r" b="b"/>
              <a:pathLst>
                <a:path w="17613" h="13055" extrusionOk="0">
                  <a:moveTo>
                    <a:pt x="17613" y="0"/>
                  </a:moveTo>
                  <a:cubicBezTo>
                    <a:pt x="16362" y="588"/>
                    <a:pt x="15415" y="1773"/>
                    <a:pt x="15122" y="3133"/>
                  </a:cubicBezTo>
                  <a:cubicBezTo>
                    <a:pt x="14882" y="2176"/>
                    <a:pt x="14730" y="1197"/>
                    <a:pt x="14676" y="207"/>
                  </a:cubicBezTo>
                  <a:cubicBezTo>
                    <a:pt x="13827" y="947"/>
                    <a:pt x="13305" y="2045"/>
                    <a:pt x="13261" y="3166"/>
                  </a:cubicBezTo>
                  <a:cubicBezTo>
                    <a:pt x="12750" y="2176"/>
                    <a:pt x="12000" y="1295"/>
                    <a:pt x="11097" y="620"/>
                  </a:cubicBezTo>
                  <a:lnTo>
                    <a:pt x="11097" y="620"/>
                  </a:lnTo>
                  <a:cubicBezTo>
                    <a:pt x="11499" y="1251"/>
                    <a:pt x="11749" y="1969"/>
                    <a:pt x="11815" y="2698"/>
                  </a:cubicBezTo>
                  <a:cubicBezTo>
                    <a:pt x="11434" y="2263"/>
                    <a:pt x="10999" y="1882"/>
                    <a:pt x="10618" y="1458"/>
                  </a:cubicBezTo>
                  <a:cubicBezTo>
                    <a:pt x="10422" y="1251"/>
                    <a:pt x="10215" y="1066"/>
                    <a:pt x="9998" y="892"/>
                  </a:cubicBezTo>
                  <a:cubicBezTo>
                    <a:pt x="9802" y="762"/>
                    <a:pt x="9487" y="653"/>
                    <a:pt x="9323" y="490"/>
                  </a:cubicBezTo>
                  <a:lnTo>
                    <a:pt x="9323" y="490"/>
                  </a:lnTo>
                  <a:cubicBezTo>
                    <a:pt x="9759" y="947"/>
                    <a:pt x="10052" y="1534"/>
                    <a:pt x="10139" y="2154"/>
                  </a:cubicBezTo>
                  <a:cubicBezTo>
                    <a:pt x="10041" y="1915"/>
                    <a:pt x="9933" y="1676"/>
                    <a:pt x="9835" y="1447"/>
                  </a:cubicBezTo>
                  <a:lnTo>
                    <a:pt x="9835" y="1447"/>
                  </a:lnTo>
                  <a:cubicBezTo>
                    <a:pt x="9867" y="1850"/>
                    <a:pt x="9900" y="2263"/>
                    <a:pt x="9933" y="2666"/>
                  </a:cubicBezTo>
                  <a:cubicBezTo>
                    <a:pt x="9780" y="2056"/>
                    <a:pt x="9421" y="1512"/>
                    <a:pt x="8932" y="1121"/>
                  </a:cubicBezTo>
                  <a:lnTo>
                    <a:pt x="8932" y="1121"/>
                  </a:lnTo>
                  <a:cubicBezTo>
                    <a:pt x="9106" y="1491"/>
                    <a:pt x="9149" y="1915"/>
                    <a:pt x="9062" y="2307"/>
                  </a:cubicBezTo>
                  <a:cubicBezTo>
                    <a:pt x="8932" y="1937"/>
                    <a:pt x="8812" y="1578"/>
                    <a:pt x="8682" y="1208"/>
                  </a:cubicBezTo>
                  <a:cubicBezTo>
                    <a:pt x="8486" y="1708"/>
                    <a:pt x="8290" y="2219"/>
                    <a:pt x="8105" y="2720"/>
                  </a:cubicBezTo>
                  <a:cubicBezTo>
                    <a:pt x="8051" y="2296"/>
                    <a:pt x="7942" y="1861"/>
                    <a:pt x="7790" y="1458"/>
                  </a:cubicBezTo>
                  <a:cubicBezTo>
                    <a:pt x="7648" y="2013"/>
                    <a:pt x="7539" y="2568"/>
                    <a:pt x="7463" y="3133"/>
                  </a:cubicBezTo>
                  <a:cubicBezTo>
                    <a:pt x="7398" y="3688"/>
                    <a:pt x="7376" y="4112"/>
                    <a:pt x="7093" y="4602"/>
                  </a:cubicBezTo>
                  <a:cubicBezTo>
                    <a:pt x="6952" y="3960"/>
                    <a:pt x="6887" y="3296"/>
                    <a:pt x="6919" y="2633"/>
                  </a:cubicBezTo>
                  <a:lnTo>
                    <a:pt x="6919" y="2633"/>
                  </a:lnTo>
                  <a:cubicBezTo>
                    <a:pt x="6364" y="3416"/>
                    <a:pt x="6049" y="4352"/>
                    <a:pt x="6005" y="5298"/>
                  </a:cubicBezTo>
                  <a:cubicBezTo>
                    <a:pt x="5777" y="4787"/>
                    <a:pt x="5646" y="4243"/>
                    <a:pt x="5636" y="3688"/>
                  </a:cubicBezTo>
                  <a:cubicBezTo>
                    <a:pt x="5625" y="3536"/>
                    <a:pt x="5625" y="3394"/>
                    <a:pt x="5636" y="3242"/>
                  </a:cubicBezTo>
                  <a:lnTo>
                    <a:pt x="5636" y="3242"/>
                  </a:lnTo>
                  <a:cubicBezTo>
                    <a:pt x="5625" y="3264"/>
                    <a:pt x="5614" y="3275"/>
                    <a:pt x="5603" y="3296"/>
                  </a:cubicBezTo>
                  <a:cubicBezTo>
                    <a:pt x="5070" y="3971"/>
                    <a:pt x="4765" y="4841"/>
                    <a:pt x="4765" y="5701"/>
                  </a:cubicBezTo>
                  <a:cubicBezTo>
                    <a:pt x="4537" y="5276"/>
                    <a:pt x="4254" y="4874"/>
                    <a:pt x="3928" y="4504"/>
                  </a:cubicBezTo>
                  <a:lnTo>
                    <a:pt x="3928" y="4504"/>
                  </a:lnTo>
                  <a:cubicBezTo>
                    <a:pt x="4058" y="4983"/>
                    <a:pt x="4156" y="5461"/>
                    <a:pt x="4210" y="5951"/>
                  </a:cubicBezTo>
                  <a:cubicBezTo>
                    <a:pt x="3819" y="5320"/>
                    <a:pt x="3275" y="4776"/>
                    <a:pt x="2633" y="4395"/>
                  </a:cubicBezTo>
                  <a:lnTo>
                    <a:pt x="2633" y="4395"/>
                  </a:lnTo>
                  <a:cubicBezTo>
                    <a:pt x="3220" y="5059"/>
                    <a:pt x="3416" y="6027"/>
                    <a:pt x="3155" y="6865"/>
                  </a:cubicBezTo>
                  <a:cubicBezTo>
                    <a:pt x="3003" y="6375"/>
                    <a:pt x="2742" y="5918"/>
                    <a:pt x="2426" y="5505"/>
                  </a:cubicBezTo>
                  <a:lnTo>
                    <a:pt x="2426" y="5505"/>
                  </a:lnTo>
                  <a:cubicBezTo>
                    <a:pt x="2437" y="6495"/>
                    <a:pt x="2198" y="7474"/>
                    <a:pt x="1730" y="8344"/>
                  </a:cubicBezTo>
                  <a:cubicBezTo>
                    <a:pt x="1610" y="7768"/>
                    <a:pt x="1491" y="7202"/>
                    <a:pt x="1371" y="6625"/>
                  </a:cubicBezTo>
                  <a:cubicBezTo>
                    <a:pt x="1067" y="7311"/>
                    <a:pt x="936" y="8083"/>
                    <a:pt x="1001" y="8823"/>
                  </a:cubicBezTo>
                  <a:cubicBezTo>
                    <a:pt x="555" y="8127"/>
                    <a:pt x="338" y="7278"/>
                    <a:pt x="403" y="6451"/>
                  </a:cubicBezTo>
                  <a:lnTo>
                    <a:pt x="403" y="6451"/>
                  </a:lnTo>
                  <a:cubicBezTo>
                    <a:pt x="359" y="6593"/>
                    <a:pt x="316" y="6745"/>
                    <a:pt x="283" y="6897"/>
                  </a:cubicBezTo>
                  <a:cubicBezTo>
                    <a:pt x="55" y="7844"/>
                    <a:pt x="0" y="8834"/>
                    <a:pt x="131" y="9802"/>
                  </a:cubicBezTo>
                  <a:cubicBezTo>
                    <a:pt x="174" y="10183"/>
                    <a:pt x="207" y="10433"/>
                    <a:pt x="338" y="10585"/>
                  </a:cubicBezTo>
                  <a:cubicBezTo>
                    <a:pt x="446" y="10737"/>
                    <a:pt x="620" y="10824"/>
                    <a:pt x="947" y="10890"/>
                  </a:cubicBezTo>
                  <a:cubicBezTo>
                    <a:pt x="1959" y="11107"/>
                    <a:pt x="2981" y="11292"/>
                    <a:pt x="3993" y="11488"/>
                  </a:cubicBezTo>
                  <a:cubicBezTo>
                    <a:pt x="5646" y="11814"/>
                    <a:pt x="7300" y="12141"/>
                    <a:pt x="8964" y="12467"/>
                  </a:cubicBezTo>
                  <a:cubicBezTo>
                    <a:pt x="9215" y="12565"/>
                    <a:pt x="9410" y="12794"/>
                    <a:pt x="9487" y="13055"/>
                  </a:cubicBezTo>
                  <a:cubicBezTo>
                    <a:pt x="10063" y="12347"/>
                    <a:pt x="10607" y="11434"/>
                    <a:pt x="10596" y="10520"/>
                  </a:cubicBezTo>
                  <a:cubicBezTo>
                    <a:pt x="10596" y="9367"/>
                    <a:pt x="10672" y="8268"/>
                    <a:pt x="11042" y="7169"/>
                  </a:cubicBezTo>
                  <a:cubicBezTo>
                    <a:pt x="11118" y="7713"/>
                    <a:pt x="11260" y="8246"/>
                    <a:pt x="11456" y="8758"/>
                  </a:cubicBezTo>
                  <a:cubicBezTo>
                    <a:pt x="11499" y="7887"/>
                    <a:pt x="11706" y="7039"/>
                    <a:pt x="12054" y="6245"/>
                  </a:cubicBezTo>
                  <a:lnTo>
                    <a:pt x="12054" y="6245"/>
                  </a:lnTo>
                  <a:cubicBezTo>
                    <a:pt x="12021" y="6876"/>
                    <a:pt x="12119" y="7507"/>
                    <a:pt x="12315" y="8094"/>
                  </a:cubicBezTo>
                  <a:cubicBezTo>
                    <a:pt x="12380" y="7289"/>
                    <a:pt x="12641" y="6506"/>
                    <a:pt x="13087" y="5831"/>
                  </a:cubicBezTo>
                  <a:cubicBezTo>
                    <a:pt x="13109" y="6430"/>
                    <a:pt x="13131" y="7017"/>
                    <a:pt x="13153" y="7615"/>
                  </a:cubicBezTo>
                  <a:cubicBezTo>
                    <a:pt x="13740" y="6636"/>
                    <a:pt x="14001" y="5472"/>
                    <a:pt x="13892" y="4341"/>
                  </a:cubicBezTo>
                  <a:lnTo>
                    <a:pt x="13892" y="4341"/>
                  </a:lnTo>
                  <a:cubicBezTo>
                    <a:pt x="14295" y="4765"/>
                    <a:pt x="14545" y="5331"/>
                    <a:pt x="14621" y="5918"/>
                  </a:cubicBezTo>
                  <a:cubicBezTo>
                    <a:pt x="14904" y="5342"/>
                    <a:pt x="14785" y="4602"/>
                    <a:pt x="14338" y="4145"/>
                  </a:cubicBezTo>
                  <a:lnTo>
                    <a:pt x="14338" y="4145"/>
                  </a:lnTo>
                  <a:cubicBezTo>
                    <a:pt x="14730" y="4537"/>
                    <a:pt x="15122" y="4928"/>
                    <a:pt x="15513" y="5309"/>
                  </a:cubicBezTo>
                  <a:cubicBezTo>
                    <a:pt x="15350" y="4515"/>
                    <a:pt x="15350" y="3688"/>
                    <a:pt x="15524" y="2894"/>
                  </a:cubicBezTo>
                  <a:cubicBezTo>
                    <a:pt x="15753" y="3362"/>
                    <a:pt x="15927" y="3840"/>
                    <a:pt x="16057" y="4330"/>
                  </a:cubicBezTo>
                  <a:cubicBezTo>
                    <a:pt x="15981" y="3275"/>
                    <a:pt x="16340" y="2198"/>
                    <a:pt x="17036" y="1404"/>
                  </a:cubicBezTo>
                  <a:lnTo>
                    <a:pt x="17036" y="1404"/>
                  </a:lnTo>
                  <a:cubicBezTo>
                    <a:pt x="17026" y="2045"/>
                    <a:pt x="17004" y="2687"/>
                    <a:pt x="16982" y="3329"/>
                  </a:cubicBezTo>
                  <a:cubicBezTo>
                    <a:pt x="17026" y="3155"/>
                    <a:pt x="17069" y="2992"/>
                    <a:pt x="17123" y="2829"/>
                  </a:cubicBezTo>
                  <a:cubicBezTo>
                    <a:pt x="17287" y="1882"/>
                    <a:pt x="17450" y="936"/>
                    <a:pt x="17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5804475" y="4992169"/>
              <a:ext cx="252113" cy="264391"/>
            </a:xfrm>
            <a:custGeom>
              <a:avLst/>
              <a:gdLst/>
              <a:ahLst/>
              <a:cxnLst/>
              <a:rect l="l" t="t" r="r" b="b"/>
              <a:pathLst>
                <a:path w="6920" h="7257" extrusionOk="0">
                  <a:moveTo>
                    <a:pt x="1817" y="0"/>
                  </a:moveTo>
                  <a:cubicBezTo>
                    <a:pt x="1273" y="1077"/>
                    <a:pt x="1001" y="2274"/>
                    <a:pt x="1023" y="3470"/>
                  </a:cubicBezTo>
                  <a:cubicBezTo>
                    <a:pt x="533" y="2785"/>
                    <a:pt x="294" y="1947"/>
                    <a:pt x="66" y="1132"/>
                  </a:cubicBezTo>
                  <a:lnTo>
                    <a:pt x="66" y="1132"/>
                  </a:lnTo>
                  <a:cubicBezTo>
                    <a:pt x="0" y="2731"/>
                    <a:pt x="66" y="4330"/>
                    <a:pt x="272" y="5918"/>
                  </a:cubicBezTo>
                  <a:lnTo>
                    <a:pt x="5331" y="7256"/>
                  </a:lnTo>
                  <a:cubicBezTo>
                    <a:pt x="5886" y="6908"/>
                    <a:pt x="6332" y="6386"/>
                    <a:pt x="6582" y="5777"/>
                  </a:cubicBezTo>
                  <a:cubicBezTo>
                    <a:pt x="6919" y="4961"/>
                    <a:pt x="6897" y="4025"/>
                    <a:pt x="6691" y="3166"/>
                  </a:cubicBezTo>
                  <a:cubicBezTo>
                    <a:pt x="6484" y="2306"/>
                    <a:pt x="6092" y="1501"/>
                    <a:pt x="5712" y="707"/>
                  </a:cubicBezTo>
                  <a:lnTo>
                    <a:pt x="5712" y="707"/>
                  </a:lnTo>
                  <a:cubicBezTo>
                    <a:pt x="5994" y="1741"/>
                    <a:pt x="5831" y="2883"/>
                    <a:pt x="5266" y="3797"/>
                  </a:cubicBezTo>
                  <a:cubicBezTo>
                    <a:pt x="5211" y="2850"/>
                    <a:pt x="5146" y="1904"/>
                    <a:pt x="5091" y="957"/>
                  </a:cubicBezTo>
                  <a:cubicBezTo>
                    <a:pt x="4493" y="1893"/>
                    <a:pt x="3895" y="2818"/>
                    <a:pt x="3307" y="3753"/>
                  </a:cubicBezTo>
                  <a:cubicBezTo>
                    <a:pt x="3677" y="2578"/>
                    <a:pt x="3873" y="1360"/>
                    <a:pt x="3873" y="131"/>
                  </a:cubicBezTo>
                  <a:lnTo>
                    <a:pt x="3873" y="131"/>
                  </a:lnTo>
                  <a:cubicBezTo>
                    <a:pt x="3188" y="1208"/>
                    <a:pt x="2709" y="2404"/>
                    <a:pt x="2470" y="3655"/>
                  </a:cubicBezTo>
                  <a:cubicBezTo>
                    <a:pt x="2111" y="2470"/>
                    <a:pt x="1893" y="1240"/>
                    <a:pt x="1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9"/>
          <p:cNvGrpSpPr/>
          <p:nvPr/>
        </p:nvGrpSpPr>
        <p:grpSpPr>
          <a:xfrm flipH="1">
            <a:off x="5922" y="8400"/>
            <a:ext cx="1500072" cy="2820215"/>
            <a:chOff x="7636904" y="8400"/>
            <a:chExt cx="1500072" cy="2820215"/>
          </a:xfrm>
        </p:grpSpPr>
        <p:sp>
          <p:nvSpPr>
            <p:cNvPr id="206" name="Google Shape;206;p19"/>
            <p:cNvSpPr/>
            <p:nvPr/>
          </p:nvSpPr>
          <p:spPr>
            <a:xfrm flipH="1">
              <a:off x="8605231" y="8400"/>
              <a:ext cx="531744" cy="1001522"/>
            </a:xfrm>
            <a:custGeom>
              <a:avLst/>
              <a:gdLst/>
              <a:ahLst/>
              <a:cxnLst/>
              <a:rect l="l" t="t" r="r" b="b"/>
              <a:pathLst>
                <a:path w="9259" h="17439" extrusionOk="0">
                  <a:moveTo>
                    <a:pt x="5102" y="0"/>
                  </a:moveTo>
                  <a:lnTo>
                    <a:pt x="0" y="9584"/>
                  </a:lnTo>
                  <a:lnTo>
                    <a:pt x="0" y="17439"/>
                  </a:lnTo>
                  <a:lnTo>
                    <a:pt x="9258" y="33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 flipH="1">
              <a:off x="8121096" y="8400"/>
              <a:ext cx="1015879" cy="1910581"/>
            </a:xfrm>
            <a:custGeom>
              <a:avLst/>
              <a:gdLst/>
              <a:ahLst/>
              <a:cxnLst/>
              <a:rect l="l" t="t" r="r" b="b"/>
              <a:pathLst>
                <a:path w="17689" h="33268" extrusionOk="0">
                  <a:moveTo>
                    <a:pt x="13522" y="0"/>
                  </a:moveTo>
                  <a:lnTo>
                    <a:pt x="0" y="25413"/>
                  </a:lnTo>
                  <a:lnTo>
                    <a:pt x="0" y="33267"/>
                  </a:lnTo>
                  <a:lnTo>
                    <a:pt x="17689" y="33"/>
                  </a:lnTo>
                  <a:lnTo>
                    <a:pt x="135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 flipH="1">
              <a:off x="7636904" y="9032"/>
              <a:ext cx="1500072" cy="2819583"/>
            </a:xfrm>
            <a:custGeom>
              <a:avLst/>
              <a:gdLst/>
              <a:ahLst/>
              <a:cxnLst/>
              <a:rect l="l" t="t" r="r" b="b"/>
              <a:pathLst>
                <a:path w="26120" h="49096" extrusionOk="0">
                  <a:moveTo>
                    <a:pt x="21953" y="0"/>
                  </a:moveTo>
                  <a:lnTo>
                    <a:pt x="0" y="41241"/>
                  </a:lnTo>
                  <a:lnTo>
                    <a:pt x="0" y="49095"/>
                  </a:lnTo>
                  <a:lnTo>
                    <a:pt x="26120" y="33"/>
                  </a:lnTo>
                  <a:lnTo>
                    <a:pt x="21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19"/>
          <p:cNvGrpSpPr/>
          <p:nvPr/>
        </p:nvGrpSpPr>
        <p:grpSpPr>
          <a:xfrm rot="10800000" flipH="1">
            <a:off x="7638004" y="2323287"/>
            <a:ext cx="1500072" cy="2820215"/>
            <a:chOff x="7636904" y="8400"/>
            <a:chExt cx="1500072" cy="2820215"/>
          </a:xfrm>
        </p:grpSpPr>
        <p:sp>
          <p:nvSpPr>
            <p:cNvPr id="210" name="Google Shape;210;p19"/>
            <p:cNvSpPr/>
            <p:nvPr/>
          </p:nvSpPr>
          <p:spPr>
            <a:xfrm flipH="1">
              <a:off x="8605231" y="8400"/>
              <a:ext cx="531744" cy="1001522"/>
            </a:xfrm>
            <a:custGeom>
              <a:avLst/>
              <a:gdLst/>
              <a:ahLst/>
              <a:cxnLst/>
              <a:rect l="l" t="t" r="r" b="b"/>
              <a:pathLst>
                <a:path w="9259" h="17439" extrusionOk="0">
                  <a:moveTo>
                    <a:pt x="5102" y="0"/>
                  </a:moveTo>
                  <a:lnTo>
                    <a:pt x="0" y="9584"/>
                  </a:lnTo>
                  <a:lnTo>
                    <a:pt x="0" y="17439"/>
                  </a:lnTo>
                  <a:lnTo>
                    <a:pt x="9258" y="33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 flipH="1">
              <a:off x="8121096" y="8400"/>
              <a:ext cx="1015879" cy="1910581"/>
            </a:xfrm>
            <a:custGeom>
              <a:avLst/>
              <a:gdLst/>
              <a:ahLst/>
              <a:cxnLst/>
              <a:rect l="l" t="t" r="r" b="b"/>
              <a:pathLst>
                <a:path w="17689" h="33268" extrusionOk="0">
                  <a:moveTo>
                    <a:pt x="13522" y="0"/>
                  </a:moveTo>
                  <a:lnTo>
                    <a:pt x="0" y="25413"/>
                  </a:lnTo>
                  <a:lnTo>
                    <a:pt x="0" y="33267"/>
                  </a:lnTo>
                  <a:lnTo>
                    <a:pt x="17689" y="33"/>
                  </a:lnTo>
                  <a:lnTo>
                    <a:pt x="13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 flipH="1">
              <a:off x="7636904" y="9032"/>
              <a:ext cx="1500072" cy="2819583"/>
            </a:xfrm>
            <a:custGeom>
              <a:avLst/>
              <a:gdLst/>
              <a:ahLst/>
              <a:cxnLst/>
              <a:rect l="l" t="t" r="r" b="b"/>
              <a:pathLst>
                <a:path w="26120" h="49096" extrusionOk="0">
                  <a:moveTo>
                    <a:pt x="21953" y="0"/>
                  </a:moveTo>
                  <a:lnTo>
                    <a:pt x="0" y="41241"/>
                  </a:lnTo>
                  <a:lnTo>
                    <a:pt x="0" y="49095"/>
                  </a:lnTo>
                  <a:lnTo>
                    <a:pt x="26120" y="33"/>
                  </a:lnTo>
                  <a:lnTo>
                    <a:pt x="2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722400" y="5394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1"/>
          </p:nvPr>
        </p:nvSpPr>
        <p:spPr>
          <a:xfrm>
            <a:off x="3408325" y="1952187"/>
            <a:ext cx="3664800" cy="7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title" idx="2"/>
          </p:nvPr>
        </p:nvSpPr>
        <p:spPr>
          <a:xfrm>
            <a:off x="3408325" y="1558662"/>
            <a:ext cx="36648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3"/>
          </p:nvPr>
        </p:nvSpPr>
        <p:spPr>
          <a:xfrm>
            <a:off x="3408325" y="3449349"/>
            <a:ext cx="3664800" cy="7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title" idx="4"/>
          </p:nvPr>
        </p:nvSpPr>
        <p:spPr>
          <a:xfrm>
            <a:off x="3408325" y="3061277"/>
            <a:ext cx="36648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7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subTitle" idx="1"/>
          </p:nvPr>
        </p:nvSpPr>
        <p:spPr>
          <a:xfrm>
            <a:off x="1894284" y="2026812"/>
            <a:ext cx="25773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894284" y="1578213"/>
            <a:ext cx="2577300" cy="41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2"/>
          </p:nvPr>
        </p:nvSpPr>
        <p:spPr>
          <a:xfrm>
            <a:off x="5739234" y="2026812"/>
            <a:ext cx="25773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 idx="3"/>
          </p:nvPr>
        </p:nvSpPr>
        <p:spPr>
          <a:xfrm>
            <a:off x="5739234" y="1578213"/>
            <a:ext cx="2577300" cy="41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title" idx="4"/>
          </p:nvPr>
        </p:nvSpPr>
        <p:spPr>
          <a:xfrm>
            <a:off x="722400" y="5394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5"/>
          </p:nvPr>
        </p:nvSpPr>
        <p:spPr>
          <a:xfrm>
            <a:off x="1894284" y="3455450"/>
            <a:ext cx="25773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title" idx="6"/>
          </p:nvPr>
        </p:nvSpPr>
        <p:spPr>
          <a:xfrm>
            <a:off x="1894284" y="3006850"/>
            <a:ext cx="2577300" cy="41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subTitle" idx="7"/>
          </p:nvPr>
        </p:nvSpPr>
        <p:spPr>
          <a:xfrm>
            <a:off x="5739234" y="3455450"/>
            <a:ext cx="25773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 idx="8"/>
          </p:nvPr>
        </p:nvSpPr>
        <p:spPr>
          <a:xfrm>
            <a:off x="5739234" y="3006850"/>
            <a:ext cx="2577300" cy="41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268" name="Google Shape;268;p23"/>
          <p:cNvGrpSpPr/>
          <p:nvPr/>
        </p:nvGrpSpPr>
        <p:grpSpPr>
          <a:xfrm>
            <a:off x="-436197" y="4725413"/>
            <a:ext cx="9747552" cy="737576"/>
            <a:chOff x="-436197" y="4725413"/>
            <a:chExt cx="9747552" cy="737576"/>
          </a:xfrm>
        </p:grpSpPr>
        <p:sp>
          <p:nvSpPr>
            <p:cNvPr id="269" name="Google Shape;269;p23"/>
            <p:cNvSpPr/>
            <p:nvPr/>
          </p:nvSpPr>
          <p:spPr>
            <a:xfrm>
              <a:off x="-436197" y="4725413"/>
              <a:ext cx="9747552" cy="737576"/>
            </a:xfrm>
            <a:custGeom>
              <a:avLst/>
              <a:gdLst/>
              <a:ahLst/>
              <a:cxnLst/>
              <a:rect l="l" t="t" r="r" b="b"/>
              <a:pathLst>
                <a:path w="267551" h="20245" extrusionOk="0">
                  <a:moveTo>
                    <a:pt x="177356" y="1241"/>
                  </a:moveTo>
                  <a:lnTo>
                    <a:pt x="177356" y="1241"/>
                  </a:lnTo>
                  <a:cubicBezTo>
                    <a:pt x="177364" y="1249"/>
                    <a:pt x="177372" y="1258"/>
                    <a:pt x="177385" y="1266"/>
                  </a:cubicBezTo>
                  <a:lnTo>
                    <a:pt x="177385" y="1266"/>
                  </a:lnTo>
                  <a:cubicBezTo>
                    <a:pt x="177375" y="1255"/>
                    <a:pt x="177363" y="1248"/>
                    <a:pt x="177356" y="1241"/>
                  </a:cubicBezTo>
                  <a:close/>
                  <a:moveTo>
                    <a:pt x="179118" y="1469"/>
                  </a:moveTo>
                  <a:cubicBezTo>
                    <a:pt x="179118" y="1469"/>
                    <a:pt x="179118" y="1469"/>
                    <a:pt x="179118" y="1469"/>
                  </a:cubicBezTo>
                  <a:cubicBezTo>
                    <a:pt x="179118" y="1469"/>
                    <a:pt x="179118" y="1469"/>
                    <a:pt x="179118" y="1469"/>
                  </a:cubicBezTo>
                  <a:close/>
                  <a:moveTo>
                    <a:pt x="179118" y="1469"/>
                  </a:moveTo>
                  <a:cubicBezTo>
                    <a:pt x="179118" y="1469"/>
                    <a:pt x="179118" y="1469"/>
                    <a:pt x="179118" y="1469"/>
                  </a:cubicBezTo>
                  <a:cubicBezTo>
                    <a:pt x="179118" y="1469"/>
                    <a:pt x="179118" y="1469"/>
                    <a:pt x="179118" y="1469"/>
                  </a:cubicBezTo>
                  <a:close/>
                  <a:moveTo>
                    <a:pt x="179118" y="1469"/>
                  </a:moveTo>
                  <a:cubicBezTo>
                    <a:pt x="179118" y="1469"/>
                    <a:pt x="179118" y="1469"/>
                    <a:pt x="179118" y="1469"/>
                  </a:cubicBezTo>
                  <a:cubicBezTo>
                    <a:pt x="179118" y="1469"/>
                    <a:pt x="179118" y="1469"/>
                    <a:pt x="179118" y="1469"/>
                  </a:cubicBezTo>
                  <a:close/>
                  <a:moveTo>
                    <a:pt x="29623" y="1"/>
                  </a:moveTo>
                  <a:lnTo>
                    <a:pt x="29623" y="1"/>
                  </a:lnTo>
                  <a:cubicBezTo>
                    <a:pt x="28035" y="567"/>
                    <a:pt x="26762" y="1959"/>
                    <a:pt x="26338" y="3591"/>
                  </a:cubicBezTo>
                  <a:cubicBezTo>
                    <a:pt x="26110" y="2949"/>
                    <a:pt x="25870" y="2307"/>
                    <a:pt x="25642" y="1665"/>
                  </a:cubicBezTo>
                  <a:lnTo>
                    <a:pt x="25642" y="1665"/>
                  </a:lnTo>
                  <a:cubicBezTo>
                    <a:pt x="25685" y="2296"/>
                    <a:pt x="25664" y="2927"/>
                    <a:pt x="25555" y="3558"/>
                  </a:cubicBezTo>
                  <a:cubicBezTo>
                    <a:pt x="24935" y="2884"/>
                    <a:pt x="24391" y="2133"/>
                    <a:pt x="23923" y="1339"/>
                  </a:cubicBezTo>
                  <a:lnTo>
                    <a:pt x="23923" y="1339"/>
                  </a:lnTo>
                  <a:cubicBezTo>
                    <a:pt x="24119" y="1915"/>
                    <a:pt x="24130" y="2557"/>
                    <a:pt x="23956" y="3134"/>
                  </a:cubicBezTo>
                  <a:cubicBezTo>
                    <a:pt x="23651" y="2525"/>
                    <a:pt x="23346" y="1915"/>
                    <a:pt x="23042" y="1317"/>
                  </a:cubicBezTo>
                  <a:cubicBezTo>
                    <a:pt x="22976" y="2133"/>
                    <a:pt x="22683" y="2938"/>
                    <a:pt x="22204" y="3613"/>
                  </a:cubicBezTo>
                  <a:cubicBezTo>
                    <a:pt x="22237" y="2677"/>
                    <a:pt x="22106" y="1741"/>
                    <a:pt x="21812" y="849"/>
                  </a:cubicBezTo>
                  <a:cubicBezTo>
                    <a:pt x="21388" y="2046"/>
                    <a:pt x="20561" y="3101"/>
                    <a:pt x="19506" y="3808"/>
                  </a:cubicBezTo>
                  <a:cubicBezTo>
                    <a:pt x="19800" y="2862"/>
                    <a:pt x="20105" y="1915"/>
                    <a:pt x="20409" y="969"/>
                  </a:cubicBezTo>
                  <a:lnTo>
                    <a:pt x="20409" y="969"/>
                  </a:lnTo>
                  <a:cubicBezTo>
                    <a:pt x="19571" y="1861"/>
                    <a:pt x="18734" y="2742"/>
                    <a:pt x="17896" y="3634"/>
                  </a:cubicBezTo>
                  <a:cubicBezTo>
                    <a:pt x="18375" y="2601"/>
                    <a:pt x="18864" y="1567"/>
                    <a:pt x="19354" y="534"/>
                  </a:cubicBezTo>
                  <a:lnTo>
                    <a:pt x="19354" y="534"/>
                  </a:lnTo>
                  <a:cubicBezTo>
                    <a:pt x="18114" y="1459"/>
                    <a:pt x="17015" y="2568"/>
                    <a:pt x="16112" y="3819"/>
                  </a:cubicBezTo>
                  <a:cubicBezTo>
                    <a:pt x="16678" y="2818"/>
                    <a:pt x="17276" y="1741"/>
                    <a:pt x="17178" y="588"/>
                  </a:cubicBezTo>
                  <a:lnTo>
                    <a:pt x="17178" y="588"/>
                  </a:lnTo>
                  <a:cubicBezTo>
                    <a:pt x="16243" y="1513"/>
                    <a:pt x="15481" y="2612"/>
                    <a:pt x="14948" y="3808"/>
                  </a:cubicBezTo>
                  <a:cubicBezTo>
                    <a:pt x="14774" y="2677"/>
                    <a:pt x="15089" y="1524"/>
                    <a:pt x="15405" y="414"/>
                  </a:cubicBezTo>
                  <a:lnTo>
                    <a:pt x="15405" y="414"/>
                  </a:lnTo>
                  <a:cubicBezTo>
                    <a:pt x="14567" y="1165"/>
                    <a:pt x="14263" y="2187"/>
                    <a:pt x="13534" y="2927"/>
                  </a:cubicBezTo>
                  <a:cubicBezTo>
                    <a:pt x="12838" y="3634"/>
                    <a:pt x="11739" y="3972"/>
                    <a:pt x="10879" y="4439"/>
                  </a:cubicBezTo>
                  <a:cubicBezTo>
                    <a:pt x="10064" y="4885"/>
                    <a:pt x="9226" y="5310"/>
                    <a:pt x="8606" y="6028"/>
                  </a:cubicBezTo>
                  <a:cubicBezTo>
                    <a:pt x="8258" y="6430"/>
                    <a:pt x="7746" y="8225"/>
                    <a:pt x="7561" y="8334"/>
                  </a:cubicBezTo>
                  <a:cubicBezTo>
                    <a:pt x="4570" y="9977"/>
                    <a:pt x="1839" y="12402"/>
                    <a:pt x="730" y="15623"/>
                  </a:cubicBezTo>
                  <a:cubicBezTo>
                    <a:pt x="164" y="17276"/>
                    <a:pt x="534" y="18549"/>
                    <a:pt x="1" y="20213"/>
                  </a:cubicBezTo>
                  <a:lnTo>
                    <a:pt x="142283" y="20213"/>
                  </a:lnTo>
                  <a:cubicBezTo>
                    <a:pt x="142380" y="20226"/>
                    <a:pt x="142477" y="20243"/>
                    <a:pt x="142558" y="20243"/>
                  </a:cubicBezTo>
                  <a:cubicBezTo>
                    <a:pt x="142613" y="20243"/>
                    <a:pt x="142661" y="20235"/>
                    <a:pt x="142696" y="20213"/>
                  </a:cubicBezTo>
                  <a:lnTo>
                    <a:pt x="266757" y="20213"/>
                  </a:lnTo>
                  <a:cubicBezTo>
                    <a:pt x="266791" y="20190"/>
                    <a:pt x="266840" y="20182"/>
                    <a:pt x="266896" y="20182"/>
                  </a:cubicBezTo>
                  <a:cubicBezTo>
                    <a:pt x="267051" y="20182"/>
                    <a:pt x="267265" y="20245"/>
                    <a:pt x="267417" y="20245"/>
                  </a:cubicBezTo>
                  <a:cubicBezTo>
                    <a:pt x="267472" y="20245"/>
                    <a:pt x="267519" y="20236"/>
                    <a:pt x="267551" y="20213"/>
                  </a:cubicBezTo>
                  <a:lnTo>
                    <a:pt x="267551" y="2144"/>
                  </a:lnTo>
                  <a:cubicBezTo>
                    <a:pt x="267245" y="1880"/>
                    <a:pt x="266853" y="1767"/>
                    <a:pt x="266443" y="1767"/>
                  </a:cubicBezTo>
                  <a:cubicBezTo>
                    <a:pt x="265905" y="1767"/>
                    <a:pt x="265336" y="1961"/>
                    <a:pt x="264885" y="2264"/>
                  </a:cubicBezTo>
                  <a:cubicBezTo>
                    <a:pt x="264048" y="2808"/>
                    <a:pt x="263417" y="3634"/>
                    <a:pt x="262579" y="4189"/>
                  </a:cubicBezTo>
                  <a:cubicBezTo>
                    <a:pt x="262873" y="3330"/>
                    <a:pt x="263167" y="2470"/>
                    <a:pt x="263471" y="1611"/>
                  </a:cubicBezTo>
                  <a:cubicBezTo>
                    <a:pt x="263402" y="1559"/>
                    <a:pt x="263326" y="1536"/>
                    <a:pt x="263249" y="1536"/>
                  </a:cubicBezTo>
                  <a:cubicBezTo>
                    <a:pt x="262988" y="1536"/>
                    <a:pt x="262706" y="1794"/>
                    <a:pt x="262547" y="2046"/>
                  </a:cubicBezTo>
                  <a:cubicBezTo>
                    <a:pt x="262169" y="2623"/>
                    <a:pt x="261852" y="3250"/>
                    <a:pt x="261616" y="3908"/>
                  </a:cubicBezTo>
                  <a:lnTo>
                    <a:pt x="261616" y="3908"/>
                  </a:lnTo>
                  <a:cubicBezTo>
                    <a:pt x="261874" y="3154"/>
                    <a:pt x="261896" y="2315"/>
                    <a:pt x="261644" y="1567"/>
                  </a:cubicBezTo>
                  <a:lnTo>
                    <a:pt x="261644" y="1567"/>
                  </a:lnTo>
                  <a:cubicBezTo>
                    <a:pt x="261100" y="2481"/>
                    <a:pt x="260621" y="3438"/>
                    <a:pt x="260208" y="4418"/>
                  </a:cubicBezTo>
                  <a:cubicBezTo>
                    <a:pt x="260186" y="3678"/>
                    <a:pt x="260164" y="2938"/>
                    <a:pt x="260142" y="2198"/>
                  </a:cubicBezTo>
                  <a:cubicBezTo>
                    <a:pt x="259849" y="2873"/>
                    <a:pt x="259696" y="3591"/>
                    <a:pt x="259685" y="4320"/>
                  </a:cubicBezTo>
                  <a:cubicBezTo>
                    <a:pt x="259152" y="3569"/>
                    <a:pt x="258619" y="2818"/>
                    <a:pt x="258086" y="2068"/>
                  </a:cubicBezTo>
                  <a:lnTo>
                    <a:pt x="258086" y="2068"/>
                  </a:lnTo>
                  <a:cubicBezTo>
                    <a:pt x="258456" y="2699"/>
                    <a:pt x="258663" y="3417"/>
                    <a:pt x="258685" y="4146"/>
                  </a:cubicBezTo>
                  <a:cubicBezTo>
                    <a:pt x="258206" y="3351"/>
                    <a:pt x="257727" y="2579"/>
                    <a:pt x="257249" y="1796"/>
                  </a:cubicBezTo>
                  <a:cubicBezTo>
                    <a:pt x="257096" y="2710"/>
                    <a:pt x="256835" y="3613"/>
                    <a:pt x="256465" y="4472"/>
                  </a:cubicBezTo>
                  <a:cubicBezTo>
                    <a:pt x="256509" y="3754"/>
                    <a:pt x="256335" y="3036"/>
                    <a:pt x="255965" y="2416"/>
                  </a:cubicBezTo>
                  <a:cubicBezTo>
                    <a:pt x="255378" y="3101"/>
                    <a:pt x="254953" y="3710"/>
                    <a:pt x="254616" y="4548"/>
                  </a:cubicBezTo>
                  <a:cubicBezTo>
                    <a:pt x="254801" y="3689"/>
                    <a:pt x="254975" y="2829"/>
                    <a:pt x="255160" y="1970"/>
                  </a:cubicBezTo>
                  <a:lnTo>
                    <a:pt x="255160" y="1970"/>
                  </a:lnTo>
                  <a:cubicBezTo>
                    <a:pt x="254148" y="2612"/>
                    <a:pt x="253234" y="3428"/>
                    <a:pt x="252462" y="4352"/>
                  </a:cubicBezTo>
                  <a:cubicBezTo>
                    <a:pt x="252973" y="3526"/>
                    <a:pt x="253495" y="2688"/>
                    <a:pt x="254007" y="1850"/>
                  </a:cubicBezTo>
                  <a:lnTo>
                    <a:pt x="254007" y="1850"/>
                  </a:lnTo>
                  <a:cubicBezTo>
                    <a:pt x="252658" y="2198"/>
                    <a:pt x="251744" y="3417"/>
                    <a:pt x="250928" y="4559"/>
                  </a:cubicBezTo>
                  <a:cubicBezTo>
                    <a:pt x="251385" y="3623"/>
                    <a:pt x="251668" y="2623"/>
                    <a:pt x="251788" y="1600"/>
                  </a:cubicBezTo>
                  <a:lnTo>
                    <a:pt x="251788" y="1600"/>
                  </a:lnTo>
                  <a:cubicBezTo>
                    <a:pt x="250787" y="2242"/>
                    <a:pt x="250080" y="3308"/>
                    <a:pt x="249873" y="4472"/>
                  </a:cubicBezTo>
                  <a:cubicBezTo>
                    <a:pt x="249525" y="4124"/>
                    <a:pt x="249590" y="3569"/>
                    <a:pt x="249579" y="3079"/>
                  </a:cubicBezTo>
                  <a:cubicBezTo>
                    <a:pt x="249568" y="2590"/>
                    <a:pt x="249372" y="1992"/>
                    <a:pt x="248883" y="1937"/>
                  </a:cubicBezTo>
                  <a:lnTo>
                    <a:pt x="248883" y="1937"/>
                  </a:lnTo>
                  <a:cubicBezTo>
                    <a:pt x="248926" y="2546"/>
                    <a:pt x="248970" y="3167"/>
                    <a:pt x="249013" y="3776"/>
                  </a:cubicBezTo>
                  <a:cubicBezTo>
                    <a:pt x="248404" y="2829"/>
                    <a:pt x="247610" y="2003"/>
                    <a:pt x="246707" y="1361"/>
                  </a:cubicBezTo>
                  <a:lnTo>
                    <a:pt x="246707" y="1361"/>
                  </a:lnTo>
                  <a:cubicBezTo>
                    <a:pt x="247186" y="2035"/>
                    <a:pt x="247447" y="2884"/>
                    <a:pt x="247425" y="3710"/>
                  </a:cubicBezTo>
                  <a:cubicBezTo>
                    <a:pt x="247099" y="2840"/>
                    <a:pt x="246631" y="2013"/>
                    <a:pt x="246033" y="1285"/>
                  </a:cubicBezTo>
                  <a:lnTo>
                    <a:pt x="246033" y="1285"/>
                  </a:lnTo>
                  <a:cubicBezTo>
                    <a:pt x="246131" y="2253"/>
                    <a:pt x="245978" y="3254"/>
                    <a:pt x="245576" y="4146"/>
                  </a:cubicBezTo>
                  <a:cubicBezTo>
                    <a:pt x="245543" y="3286"/>
                    <a:pt x="245587" y="2405"/>
                    <a:pt x="245695" y="1546"/>
                  </a:cubicBezTo>
                  <a:lnTo>
                    <a:pt x="245695" y="1546"/>
                  </a:lnTo>
                  <a:cubicBezTo>
                    <a:pt x="244706" y="2438"/>
                    <a:pt x="243879" y="3515"/>
                    <a:pt x="243270" y="4700"/>
                  </a:cubicBezTo>
                  <a:cubicBezTo>
                    <a:pt x="243270" y="3874"/>
                    <a:pt x="243422" y="3058"/>
                    <a:pt x="243726" y="2285"/>
                  </a:cubicBezTo>
                  <a:lnTo>
                    <a:pt x="243726" y="2285"/>
                  </a:lnTo>
                  <a:cubicBezTo>
                    <a:pt x="242802" y="3058"/>
                    <a:pt x="242029" y="4015"/>
                    <a:pt x="241464" y="5081"/>
                  </a:cubicBezTo>
                  <a:cubicBezTo>
                    <a:pt x="241507" y="4048"/>
                    <a:pt x="241714" y="3025"/>
                    <a:pt x="242062" y="2046"/>
                  </a:cubicBezTo>
                  <a:lnTo>
                    <a:pt x="242062" y="2046"/>
                  </a:lnTo>
                  <a:cubicBezTo>
                    <a:pt x="241311" y="2916"/>
                    <a:pt x="240637" y="3852"/>
                    <a:pt x="240071" y="4842"/>
                  </a:cubicBezTo>
                  <a:cubicBezTo>
                    <a:pt x="239865" y="3917"/>
                    <a:pt x="239897" y="2949"/>
                    <a:pt x="240158" y="2035"/>
                  </a:cubicBezTo>
                  <a:lnTo>
                    <a:pt x="240158" y="2035"/>
                  </a:lnTo>
                  <a:cubicBezTo>
                    <a:pt x="239462" y="2873"/>
                    <a:pt x="238885" y="3797"/>
                    <a:pt x="238439" y="4777"/>
                  </a:cubicBezTo>
                  <a:cubicBezTo>
                    <a:pt x="238244" y="3961"/>
                    <a:pt x="238167" y="3101"/>
                    <a:pt x="238233" y="2253"/>
                  </a:cubicBezTo>
                  <a:lnTo>
                    <a:pt x="238233" y="2253"/>
                  </a:lnTo>
                  <a:cubicBezTo>
                    <a:pt x="237787" y="3003"/>
                    <a:pt x="237515" y="3787"/>
                    <a:pt x="237275" y="4613"/>
                  </a:cubicBezTo>
                  <a:cubicBezTo>
                    <a:pt x="236655" y="3493"/>
                    <a:pt x="235850" y="2492"/>
                    <a:pt x="234882" y="1654"/>
                  </a:cubicBezTo>
                  <a:lnTo>
                    <a:pt x="234882" y="1654"/>
                  </a:lnTo>
                  <a:cubicBezTo>
                    <a:pt x="235230" y="2459"/>
                    <a:pt x="235350" y="3362"/>
                    <a:pt x="235241" y="4233"/>
                  </a:cubicBezTo>
                  <a:cubicBezTo>
                    <a:pt x="234795" y="3526"/>
                    <a:pt x="234414" y="2775"/>
                    <a:pt x="234121" y="2003"/>
                  </a:cubicBezTo>
                  <a:cubicBezTo>
                    <a:pt x="234066" y="2982"/>
                    <a:pt x="233762" y="3950"/>
                    <a:pt x="233229" y="4787"/>
                  </a:cubicBezTo>
                  <a:cubicBezTo>
                    <a:pt x="233294" y="4015"/>
                    <a:pt x="233435" y="3254"/>
                    <a:pt x="233653" y="2514"/>
                  </a:cubicBezTo>
                  <a:lnTo>
                    <a:pt x="233653" y="2514"/>
                  </a:lnTo>
                  <a:cubicBezTo>
                    <a:pt x="232978" y="3351"/>
                    <a:pt x="232304" y="4189"/>
                    <a:pt x="231629" y="5027"/>
                  </a:cubicBezTo>
                  <a:cubicBezTo>
                    <a:pt x="231793" y="3993"/>
                    <a:pt x="232173" y="2992"/>
                    <a:pt x="232739" y="2111"/>
                  </a:cubicBezTo>
                  <a:lnTo>
                    <a:pt x="232739" y="2111"/>
                  </a:lnTo>
                  <a:cubicBezTo>
                    <a:pt x="231608" y="2862"/>
                    <a:pt x="230585" y="3754"/>
                    <a:pt x="229682" y="4766"/>
                  </a:cubicBezTo>
                  <a:cubicBezTo>
                    <a:pt x="230150" y="3623"/>
                    <a:pt x="230618" y="2481"/>
                    <a:pt x="231085" y="1328"/>
                  </a:cubicBezTo>
                  <a:lnTo>
                    <a:pt x="231085" y="1328"/>
                  </a:lnTo>
                  <a:cubicBezTo>
                    <a:pt x="229824" y="1905"/>
                    <a:pt x="228823" y="3014"/>
                    <a:pt x="228398" y="4331"/>
                  </a:cubicBezTo>
                  <a:cubicBezTo>
                    <a:pt x="228431" y="3330"/>
                    <a:pt x="228311" y="2318"/>
                    <a:pt x="228029" y="1361"/>
                  </a:cubicBezTo>
                  <a:cubicBezTo>
                    <a:pt x="227376" y="2177"/>
                    <a:pt x="226952" y="3167"/>
                    <a:pt x="226799" y="4200"/>
                  </a:cubicBezTo>
                  <a:cubicBezTo>
                    <a:pt x="226473" y="3482"/>
                    <a:pt x="226147" y="2753"/>
                    <a:pt x="225809" y="2035"/>
                  </a:cubicBezTo>
                  <a:lnTo>
                    <a:pt x="225809" y="2035"/>
                  </a:lnTo>
                  <a:cubicBezTo>
                    <a:pt x="225907" y="2786"/>
                    <a:pt x="225896" y="3558"/>
                    <a:pt x="225777" y="4309"/>
                  </a:cubicBezTo>
                  <a:cubicBezTo>
                    <a:pt x="225298" y="3373"/>
                    <a:pt x="224711" y="2470"/>
                    <a:pt x="224058" y="1644"/>
                  </a:cubicBezTo>
                  <a:lnTo>
                    <a:pt x="224058" y="1644"/>
                  </a:lnTo>
                  <a:cubicBezTo>
                    <a:pt x="224362" y="2416"/>
                    <a:pt x="224373" y="3308"/>
                    <a:pt x="224069" y="4091"/>
                  </a:cubicBezTo>
                  <a:cubicBezTo>
                    <a:pt x="223808" y="3319"/>
                    <a:pt x="223536" y="2546"/>
                    <a:pt x="223275" y="1774"/>
                  </a:cubicBezTo>
                  <a:cubicBezTo>
                    <a:pt x="222872" y="2905"/>
                    <a:pt x="222143" y="3917"/>
                    <a:pt x="221186" y="4646"/>
                  </a:cubicBezTo>
                  <a:cubicBezTo>
                    <a:pt x="221382" y="3928"/>
                    <a:pt x="221556" y="3210"/>
                    <a:pt x="221741" y="2503"/>
                  </a:cubicBezTo>
                  <a:lnTo>
                    <a:pt x="221741" y="2503"/>
                  </a:lnTo>
                  <a:cubicBezTo>
                    <a:pt x="221240" y="3210"/>
                    <a:pt x="220740" y="3917"/>
                    <a:pt x="220239" y="4635"/>
                  </a:cubicBezTo>
                  <a:cubicBezTo>
                    <a:pt x="220185" y="3993"/>
                    <a:pt x="220218" y="3351"/>
                    <a:pt x="220326" y="2731"/>
                  </a:cubicBezTo>
                  <a:lnTo>
                    <a:pt x="220326" y="2731"/>
                  </a:lnTo>
                  <a:cubicBezTo>
                    <a:pt x="219848" y="3460"/>
                    <a:pt x="219358" y="4178"/>
                    <a:pt x="218880" y="4907"/>
                  </a:cubicBezTo>
                  <a:cubicBezTo>
                    <a:pt x="218695" y="4679"/>
                    <a:pt x="218597" y="4624"/>
                    <a:pt x="218586" y="4331"/>
                  </a:cubicBezTo>
                  <a:cubicBezTo>
                    <a:pt x="218575" y="3362"/>
                    <a:pt x="218727" y="2394"/>
                    <a:pt x="219043" y="1469"/>
                  </a:cubicBezTo>
                  <a:lnTo>
                    <a:pt x="219043" y="1469"/>
                  </a:lnTo>
                  <a:cubicBezTo>
                    <a:pt x="218075" y="2057"/>
                    <a:pt x="217302" y="2971"/>
                    <a:pt x="216900" y="4026"/>
                  </a:cubicBezTo>
                  <a:cubicBezTo>
                    <a:pt x="216802" y="3145"/>
                    <a:pt x="216943" y="2231"/>
                    <a:pt x="217302" y="1404"/>
                  </a:cubicBezTo>
                  <a:lnTo>
                    <a:pt x="217302" y="1404"/>
                  </a:lnTo>
                  <a:cubicBezTo>
                    <a:pt x="216301" y="1926"/>
                    <a:pt x="215540" y="2884"/>
                    <a:pt x="215268" y="3982"/>
                  </a:cubicBezTo>
                  <a:cubicBezTo>
                    <a:pt x="215126" y="3167"/>
                    <a:pt x="214844" y="2372"/>
                    <a:pt x="214441" y="1654"/>
                  </a:cubicBezTo>
                  <a:cubicBezTo>
                    <a:pt x="214321" y="2318"/>
                    <a:pt x="214321" y="3003"/>
                    <a:pt x="214441" y="3656"/>
                  </a:cubicBezTo>
                  <a:cubicBezTo>
                    <a:pt x="213767" y="3025"/>
                    <a:pt x="213081" y="2394"/>
                    <a:pt x="212407" y="1752"/>
                  </a:cubicBezTo>
                  <a:lnTo>
                    <a:pt x="212407" y="1752"/>
                  </a:lnTo>
                  <a:cubicBezTo>
                    <a:pt x="212918" y="2362"/>
                    <a:pt x="213092" y="3232"/>
                    <a:pt x="212842" y="3982"/>
                  </a:cubicBezTo>
                  <a:cubicBezTo>
                    <a:pt x="212646" y="2971"/>
                    <a:pt x="212004" y="2046"/>
                    <a:pt x="211123" y="1491"/>
                  </a:cubicBezTo>
                  <a:lnTo>
                    <a:pt x="211123" y="1491"/>
                  </a:lnTo>
                  <a:cubicBezTo>
                    <a:pt x="211754" y="2459"/>
                    <a:pt x="211493" y="3895"/>
                    <a:pt x="210557" y="4581"/>
                  </a:cubicBezTo>
                  <a:cubicBezTo>
                    <a:pt x="210688" y="3874"/>
                    <a:pt x="210655" y="3145"/>
                    <a:pt x="210470" y="2449"/>
                  </a:cubicBezTo>
                  <a:cubicBezTo>
                    <a:pt x="210068" y="3177"/>
                    <a:pt x="209589" y="3852"/>
                    <a:pt x="209045" y="4483"/>
                  </a:cubicBezTo>
                  <a:cubicBezTo>
                    <a:pt x="209111" y="3841"/>
                    <a:pt x="209208" y="3210"/>
                    <a:pt x="209361" y="2590"/>
                  </a:cubicBezTo>
                  <a:lnTo>
                    <a:pt x="209361" y="2590"/>
                  </a:lnTo>
                  <a:cubicBezTo>
                    <a:pt x="208675" y="3199"/>
                    <a:pt x="208055" y="3885"/>
                    <a:pt x="207522" y="4624"/>
                  </a:cubicBezTo>
                  <a:cubicBezTo>
                    <a:pt x="207468" y="3406"/>
                    <a:pt x="207968" y="2166"/>
                    <a:pt x="208871" y="1350"/>
                  </a:cubicBezTo>
                  <a:lnTo>
                    <a:pt x="208871" y="1350"/>
                  </a:lnTo>
                  <a:cubicBezTo>
                    <a:pt x="207598" y="1687"/>
                    <a:pt x="206521" y="2721"/>
                    <a:pt x="206152" y="3993"/>
                  </a:cubicBezTo>
                  <a:cubicBezTo>
                    <a:pt x="206249" y="3069"/>
                    <a:pt x="206326" y="2144"/>
                    <a:pt x="206423" y="1230"/>
                  </a:cubicBezTo>
                  <a:lnTo>
                    <a:pt x="206423" y="1230"/>
                  </a:lnTo>
                  <a:cubicBezTo>
                    <a:pt x="205586" y="1959"/>
                    <a:pt x="205009" y="2971"/>
                    <a:pt x="204824" y="4059"/>
                  </a:cubicBezTo>
                  <a:cubicBezTo>
                    <a:pt x="204367" y="3580"/>
                    <a:pt x="204128" y="2895"/>
                    <a:pt x="204172" y="2231"/>
                  </a:cubicBezTo>
                  <a:lnTo>
                    <a:pt x="204172" y="2231"/>
                  </a:lnTo>
                  <a:cubicBezTo>
                    <a:pt x="203889" y="2808"/>
                    <a:pt x="203693" y="3351"/>
                    <a:pt x="203639" y="3993"/>
                  </a:cubicBezTo>
                  <a:cubicBezTo>
                    <a:pt x="202627" y="3286"/>
                    <a:pt x="201572" y="2623"/>
                    <a:pt x="200484" y="2035"/>
                  </a:cubicBezTo>
                  <a:lnTo>
                    <a:pt x="200484" y="2035"/>
                  </a:lnTo>
                  <a:cubicBezTo>
                    <a:pt x="200995" y="2731"/>
                    <a:pt x="201278" y="3602"/>
                    <a:pt x="201267" y="4472"/>
                  </a:cubicBezTo>
                  <a:cubicBezTo>
                    <a:pt x="200756" y="3710"/>
                    <a:pt x="200255" y="2949"/>
                    <a:pt x="199744" y="2198"/>
                  </a:cubicBezTo>
                  <a:lnTo>
                    <a:pt x="199744" y="2198"/>
                  </a:lnTo>
                  <a:cubicBezTo>
                    <a:pt x="200179" y="3101"/>
                    <a:pt x="200081" y="4233"/>
                    <a:pt x="199526" y="5070"/>
                  </a:cubicBezTo>
                  <a:cubicBezTo>
                    <a:pt x="199244" y="4059"/>
                    <a:pt x="199026" y="3047"/>
                    <a:pt x="198874" y="2013"/>
                  </a:cubicBezTo>
                  <a:cubicBezTo>
                    <a:pt x="198613" y="2938"/>
                    <a:pt x="198145" y="3797"/>
                    <a:pt x="197514" y="4515"/>
                  </a:cubicBezTo>
                  <a:cubicBezTo>
                    <a:pt x="197612" y="3330"/>
                    <a:pt x="197721" y="2144"/>
                    <a:pt x="197818" y="958"/>
                  </a:cubicBezTo>
                  <a:lnTo>
                    <a:pt x="197818" y="958"/>
                  </a:lnTo>
                  <a:cubicBezTo>
                    <a:pt x="196916" y="1611"/>
                    <a:pt x="196230" y="2557"/>
                    <a:pt x="195893" y="3613"/>
                  </a:cubicBezTo>
                  <a:cubicBezTo>
                    <a:pt x="195817" y="3058"/>
                    <a:pt x="195741" y="2503"/>
                    <a:pt x="195675" y="1948"/>
                  </a:cubicBezTo>
                  <a:lnTo>
                    <a:pt x="194762" y="3721"/>
                  </a:lnTo>
                  <a:cubicBezTo>
                    <a:pt x="194566" y="3112"/>
                    <a:pt x="194370" y="2492"/>
                    <a:pt x="194185" y="1883"/>
                  </a:cubicBezTo>
                  <a:cubicBezTo>
                    <a:pt x="194044" y="2633"/>
                    <a:pt x="193902" y="3384"/>
                    <a:pt x="193761" y="4135"/>
                  </a:cubicBezTo>
                  <a:cubicBezTo>
                    <a:pt x="193369" y="3003"/>
                    <a:pt x="192629" y="1992"/>
                    <a:pt x="191683" y="1252"/>
                  </a:cubicBezTo>
                  <a:lnTo>
                    <a:pt x="191683" y="1252"/>
                  </a:lnTo>
                  <a:cubicBezTo>
                    <a:pt x="192346" y="1828"/>
                    <a:pt x="192695" y="2764"/>
                    <a:pt x="192553" y="3634"/>
                  </a:cubicBezTo>
                  <a:cubicBezTo>
                    <a:pt x="191966" y="2982"/>
                    <a:pt x="191444" y="2264"/>
                    <a:pt x="191008" y="1491"/>
                  </a:cubicBezTo>
                  <a:lnTo>
                    <a:pt x="191008" y="1491"/>
                  </a:lnTo>
                  <a:cubicBezTo>
                    <a:pt x="191454" y="2362"/>
                    <a:pt x="191378" y="3471"/>
                    <a:pt x="190823" y="4265"/>
                  </a:cubicBezTo>
                  <a:cubicBezTo>
                    <a:pt x="190671" y="3384"/>
                    <a:pt x="190475" y="2514"/>
                    <a:pt x="190247" y="1644"/>
                  </a:cubicBezTo>
                  <a:cubicBezTo>
                    <a:pt x="190008" y="2775"/>
                    <a:pt x="189475" y="3841"/>
                    <a:pt x="188702" y="4700"/>
                  </a:cubicBezTo>
                  <a:cubicBezTo>
                    <a:pt x="188746" y="4069"/>
                    <a:pt x="188713" y="3438"/>
                    <a:pt x="188615" y="2808"/>
                  </a:cubicBezTo>
                  <a:cubicBezTo>
                    <a:pt x="188158" y="3341"/>
                    <a:pt x="187908" y="4026"/>
                    <a:pt x="187897" y="4722"/>
                  </a:cubicBezTo>
                  <a:cubicBezTo>
                    <a:pt x="187310" y="3776"/>
                    <a:pt x="187179" y="2895"/>
                    <a:pt x="187266" y="1818"/>
                  </a:cubicBezTo>
                  <a:lnTo>
                    <a:pt x="187266" y="1818"/>
                  </a:lnTo>
                  <a:cubicBezTo>
                    <a:pt x="186853" y="2090"/>
                    <a:pt x="186472" y="2405"/>
                    <a:pt x="186135" y="2753"/>
                  </a:cubicBezTo>
                  <a:cubicBezTo>
                    <a:pt x="186124" y="2775"/>
                    <a:pt x="186102" y="2786"/>
                    <a:pt x="186091" y="2808"/>
                  </a:cubicBezTo>
                  <a:cubicBezTo>
                    <a:pt x="185678" y="3232"/>
                    <a:pt x="185330" y="3721"/>
                    <a:pt x="185047" y="4254"/>
                  </a:cubicBezTo>
                  <a:cubicBezTo>
                    <a:pt x="185080" y="4059"/>
                    <a:pt x="185112" y="3874"/>
                    <a:pt x="185145" y="3689"/>
                  </a:cubicBezTo>
                  <a:cubicBezTo>
                    <a:pt x="185319" y="2742"/>
                    <a:pt x="185482" y="1796"/>
                    <a:pt x="185634" y="860"/>
                  </a:cubicBezTo>
                  <a:lnTo>
                    <a:pt x="185634" y="860"/>
                  </a:lnTo>
                  <a:cubicBezTo>
                    <a:pt x="184394" y="1448"/>
                    <a:pt x="183437" y="2633"/>
                    <a:pt x="183154" y="3993"/>
                  </a:cubicBezTo>
                  <a:cubicBezTo>
                    <a:pt x="182904" y="3036"/>
                    <a:pt x="182762" y="2057"/>
                    <a:pt x="182697" y="1078"/>
                  </a:cubicBezTo>
                  <a:cubicBezTo>
                    <a:pt x="181849" y="1807"/>
                    <a:pt x="181326" y="2905"/>
                    <a:pt x="181294" y="4026"/>
                  </a:cubicBezTo>
                  <a:cubicBezTo>
                    <a:pt x="180772" y="3036"/>
                    <a:pt x="180021" y="2155"/>
                    <a:pt x="179129" y="1480"/>
                  </a:cubicBezTo>
                  <a:cubicBezTo>
                    <a:pt x="179118" y="1480"/>
                    <a:pt x="179118" y="1480"/>
                    <a:pt x="179118" y="1469"/>
                  </a:cubicBezTo>
                  <a:cubicBezTo>
                    <a:pt x="179118" y="1480"/>
                    <a:pt x="179118" y="1491"/>
                    <a:pt x="179118" y="1491"/>
                  </a:cubicBezTo>
                  <a:cubicBezTo>
                    <a:pt x="179521" y="2111"/>
                    <a:pt x="179771" y="2829"/>
                    <a:pt x="179847" y="3558"/>
                  </a:cubicBezTo>
                  <a:cubicBezTo>
                    <a:pt x="179346" y="3003"/>
                    <a:pt x="178803" y="2470"/>
                    <a:pt x="178237" y="1981"/>
                  </a:cubicBezTo>
                  <a:cubicBezTo>
                    <a:pt x="178128" y="1872"/>
                    <a:pt x="178008" y="1785"/>
                    <a:pt x="177900" y="1687"/>
                  </a:cubicBezTo>
                  <a:cubicBezTo>
                    <a:pt x="177736" y="1546"/>
                    <a:pt x="177562" y="1415"/>
                    <a:pt x="177399" y="1274"/>
                  </a:cubicBezTo>
                  <a:cubicBezTo>
                    <a:pt x="177394" y="1271"/>
                    <a:pt x="177390" y="1268"/>
                    <a:pt x="177385" y="1266"/>
                  </a:cubicBezTo>
                  <a:lnTo>
                    <a:pt x="177385" y="1266"/>
                  </a:lnTo>
                  <a:cubicBezTo>
                    <a:pt x="177391" y="1271"/>
                    <a:pt x="177396" y="1277"/>
                    <a:pt x="177399" y="1285"/>
                  </a:cubicBezTo>
                  <a:cubicBezTo>
                    <a:pt x="178182" y="1992"/>
                    <a:pt x="178520" y="3167"/>
                    <a:pt x="178215" y="4189"/>
                  </a:cubicBezTo>
                  <a:cubicBezTo>
                    <a:pt x="177900" y="3580"/>
                    <a:pt x="177595" y="2960"/>
                    <a:pt x="177301" y="2329"/>
                  </a:cubicBezTo>
                  <a:cubicBezTo>
                    <a:pt x="177247" y="2198"/>
                    <a:pt x="177182" y="2068"/>
                    <a:pt x="177127" y="1937"/>
                  </a:cubicBezTo>
                  <a:cubicBezTo>
                    <a:pt x="177105" y="1981"/>
                    <a:pt x="177084" y="2035"/>
                    <a:pt x="177062" y="2079"/>
                  </a:cubicBezTo>
                  <a:cubicBezTo>
                    <a:pt x="176964" y="2307"/>
                    <a:pt x="176855" y="2536"/>
                    <a:pt x="176736" y="2753"/>
                  </a:cubicBezTo>
                  <a:cubicBezTo>
                    <a:pt x="176627" y="2971"/>
                    <a:pt x="176518" y="3177"/>
                    <a:pt x="176387" y="3373"/>
                  </a:cubicBezTo>
                  <a:cubicBezTo>
                    <a:pt x="176159" y="3743"/>
                    <a:pt x="175909" y="4102"/>
                    <a:pt x="175637" y="4428"/>
                  </a:cubicBezTo>
                  <a:cubicBezTo>
                    <a:pt x="175713" y="3743"/>
                    <a:pt x="175811" y="3047"/>
                    <a:pt x="175898" y="2362"/>
                  </a:cubicBezTo>
                  <a:cubicBezTo>
                    <a:pt x="175909" y="2264"/>
                    <a:pt x="175920" y="2177"/>
                    <a:pt x="175931" y="2090"/>
                  </a:cubicBezTo>
                  <a:lnTo>
                    <a:pt x="175931" y="2090"/>
                  </a:lnTo>
                  <a:cubicBezTo>
                    <a:pt x="175887" y="2122"/>
                    <a:pt x="175844" y="2166"/>
                    <a:pt x="175811" y="2198"/>
                  </a:cubicBezTo>
                  <a:cubicBezTo>
                    <a:pt x="175757" y="2242"/>
                    <a:pt x="175713" y="2285"/>
                    <a:pt x="175669" y="2329"/>
                  </a:cubicBezTo>
                  <a:cubicBezTo>
                    <a:pt x="174941" y="3014"/>
                    <a:pt x="174277" y="3765"/>
                    <a:pt x="173657" y="4548"/>
                  </a:cubicBezTo>
                  <a:cubicBezTo>
                    <a:pt x="173526" y="4700"/>
                    <a:pt x="173407" y="4864"/>
                    <a:pt x="173287" y="5027"/>
                  </a:cubicBezTo>
                  <a:cubicBezTo>
                    <a:pt x="173407" y="4733"/>
                    <a:pt x="173526" y="4450"/>
                    <a:pt x="173624" y="4156"/>
                  </a:cubicBezTo>
                  <a:cubicBezTo>
                    <a:pt x="173896" y="3384"/>
                    <a:pt x="174103" y="2601"/>
                    <a:pt x="174255" y="1807"/>
                  </a:cubicBezTo>
                  <a:lnTo>
                    <a:pt x="174255" y="1807"/>
                  </a:lnTo>
                  <a:cubicBezTo>
                    <a:pt x="173080" y="2536"/>
                    <a:pt x="172090" y="3569"/>
                    <a:pt x="171438" y="4787"/>
                  </a:cubicBezTo>
                  <a:cubicBezTo>
                    <a:pt x="171557" y="3710"/>
                    <a:pt x="171840" y="2644"/>
                    <a:pt x="172254" y="1644"/>
                  </a:cubicBezTo>
                  <a:lnTo>
                    <a:pt x="172254" y="1644"/>
                  </a:lnTo>
                  <a:cubicBezTo>
                    <a:pt x="171264" y="2198"/>
                    <a:pt x="170415" y="3014"/>
                    <a:pt x="169839" y="4004"/>
                  </a:cubicBezTo>
                  <a:cubicBezTo>
                    <a:pt x="169806" y="4059"/>
                    <a:pt x="169784" y="4135"/>
                    <a:pt x="169773" y="4211"/>
                  </a:cubicBezTo>
                  <a:cubicBezTo>
                    <a:pt x="169338" y="3373"/>
                    <a:pt x="168675" y="2655"/>
                    <a:pt x="167869" y="2166"/>
                  </a:cubicBezTo>
                  <a:lnTo>
                    <a:pt x="167869" y="2166"/>
                  </a:lnTo>
                  <a:cubicBezTo>
                    <a:pt x="168185" y="2982"/>
                    <a:pt x="168076" y="3950"/>
                    <a:pt x="167598" y="4679"/>
                  </a:cubicBezTo>
                  <a:cubicBezTo>
                    <a:pt x="167445" y="3830"/>
                    <a:pt x="167282" y="2982"/>
                    <a:pt x="167119" y="2122"/>
                  </a:cubicBezTo>
                  <a:cubicBezTo>
                    <a:pt x="166771" y="2949"/>
                    <a:pt x="166357" y="3754"/>
                    <a:pt x="165879" y="4515"/>
                  </a:cubicBezTo>
                  <a:cubicBezTo>
                    <a:pt x="165944" y="3210"/>
                    <a:pt x="166172" y="1915"/>
                    <a:pt x="166542" y="664"/>
                  </a:cubicBezTo>
                  <a:lnTo>
                    <a:pt x="166542" y="664"/>
                  </a:lnTo>
                  <a:cubicBezTo>
                    <a:pt x="165520" y="1556"/>
                    <a:pt x="164823" y="2808"/>
                    <a:pt x="164584" y="4135"/>
                  </a:cubicBezTo>
                  <a:cubicBezTo>
                    <a:pt x="164628" y="3221"/>
                    <a:pt x="164682" y="2296"/>
                    <a:pt x="164715" y="1372"/>
                  </a:cubicBezTo>
                  <a:lnTo>
                    <a:pt x="164715" y="1372"/>
                  </a:lnTo>
                  <a:cubicBezTo>
                    <a:pt x="163801" y="2492"/>
                    <a:pt x="163105" y="3797"/>
                    <a:pt x="162669" y="5168"/>
                  </a:cubicBezTo>
                  <a:cubicBezTo>
                    <a:pt x="162278" y="4450"/>
                    <a:pt x="162093" y="3613"/>
                    <a:pt x="162158" y="2786"/>
                  </a:cubicBezTo>
                  <a:lnTo>
                    <a:pt x="162158" y="2786"/>
                  </a:lnTo>
                  <a:cubicBezTo>
                    <a:pt x="161919" y="3493"/>
                    <a:pt x="161690" y="4200"/>
                    <a:pt x="161462" y="4907"/>
                  </a:cubicBezTo>
                  <a:cubicBezTo>
                    <a:pt x="160722" y="3613"/>
                    <a:pt x="160037" y="2438"/>
                    <a:pt x="158862" y="1469"/>
                  </a:cubicBezTo>
                  <a:lnTo>
                    <a:pt x="158862" y="1469"/>
                  </a:lnTo>
                  <a:cubicBezTo>
                    <a:pt x="159123" y="2166"/>
                    <a:pt x="159210" y="2927"/>
                    <a:pt x="159101" y="3667"/>
                  </a:cubicBezTo>
                  <a:cubicBezTo>
                    <a:pt x="158503" y="3167"/>
                    <a:pt x="157970" y="2568"/>
                    <a:pt x="157546" y="1905"/>
                  </a:cubicBezTo>
                  <a:lnTo>
                    <a:pt x="157546" y="1905"/>
                  </a:lnTo>
                  <a:cubicBezTo>
                    <a:pt x="157774" y="2362"/>
                    <a:pt x="157861" y="2862"/>
                    <a:pt x="157818" y="3362"/>
                  </a:cubicBezTo>
                  <a:cubicBezTo>
                    <a:pt x="157807" y="3482"/>
                    <a:pt x="157774" y="3602"/>
                    <a:pt x="157687" y="3689"/>
                  </a:cubicBezTo>
                  <a:cubicBezTo>
                    <a:pt x="157630" y="3743"/>
                    <a:pt x="157565" y="3765"/>
                    <a:pt x="157495" y="3765"/>
                  </a:cubicBezTo>
                  <a:cubicBezTo>
                    <a:pt x="157299" y="3765"/>
                    <a:pt x="157073" y="3583"/>
                    <a:pt x="156936" y="3406"/>
                  </a:cubicBezTo>
                  <a:cubicBezTo>
                    <a:pt x="156534" y="2905"/>
                    <a:pt x="156164" y="2362"/>
                    <a:pt x="155827" y="1807"/>
                  </a:cubicBezTo>
                  <a:lnTo>
                    <a:pt x="155827" y="1807"/>
                  </a:lnTo>
                  <a:cubicBezTo>
                    <a:pt x="155870" y="2633"/>
                    <a:pt x="155609" y="3482"/>
                    <a:pt x="155087" y="4124"/>
                  </a:cubicBezTo>
                  <a:cubicBezTo>
                    <a:pt x="154924" y="3177"/>
                    <a:pt x="154891" y="2209"/>
                    <a:pt x="154978" y="1252"/>
                  </a:cubicBezTo>
                  <a:lnTo>
                    <a:pt x="154978" y="1252"/>
                  </a:lnTo>
                  <a:cubicBezTo>
                    <a:pt x="154402" y="2024"/>
                    <a:pt x="153836" y="2797"/>
                    <a:pt x="153259" y="3569"/>
                  </a:cubicBezTo>
                  <a:cubicBezTo>
                    <a:pt x="153499" y="2329"/>
                    <a:pt x="153912" y="1121"/>
                    <a:pt x="154478" y="1"/>
                  </a:cubicBezTo>
                  <a:lnTo>
                    <a:pt x="154478" y="1"/>
                  </a:lnTo>
                  <a:cubicBezTo>
                    <a:pt x="152890" y="556"/>
                    <a:pt x="151617" y="1959"/>
                    <a:pt x="151203" y="3591"/>
                  </a:cubicBezTo>
                  <a:cubicBezTo>
                    <a:pt x="150964" y="2949"/>
                    <a:pt x="150736" y="2307"/>
                    <a:pt x="150507" y="1665"/>
                  </a:cubicBezTo>
                  <a:lnTo>
                    <a:pt x="150507" y="1665"/>
                  </a:lnTo>
                  <a:cubicBezTo>
                    <a:pt x="150551" y="2296"/>
                    <a:pt x="150529" y="2927"/>
                    <a:pt x="150420" y="3558"/>
                  </a:cubicBezTo>
                  <a:cubicBezTo>
                    <a:pt x="149800" y="2884"/>
                    <a:pt x="149245" y="2133"/>
                    <a:pt x="148788" y="1339"/>
                  </a:cubicBezTo>
                  <a:lnTo>
                    <a:pt x="148788" y="1339"/>
                  </a:lnTo>
                  <a:cubicBezTo>
                    <a:pt x="148984" y="1915"/>
                    <a:pt x="148984" y="2557"/>
                    <a:pt x="148810" y="3134"/>
                  </a:cubicBezTo>
                  <a:cubicBezTo>
                    <a:pt x="148516" y="2525"/>
                    <a:pt x="148212" y="1915"/>
                    <a:pt x="147907" y="1317"/>
                  </a:cubicBezTo>
                  <a:cubicBezTo>
                    <a:pt x="147842" y="2133"/>
                    <a:pt x="147537" y="2938"/>
                    <a:pt x="147069" y="3613"/>
                  </a:cubicBezTo>
                  <a:cubicBezTo>
                    <a:pt x="147102" y="2677"/>
                    <a:pt x="146961" y="1731"/>
                    <a:pt x="146678" y="849"/>
                  </a:cubicBezTo>
                  <a:cubicBezTo>
                    <a:pt x="146254" y="2046"/>
                    <a:pt x="145427" y="3101"/>
                    <a:pt x="144361" y="3808"/>
                  </a:cubicBezTo>
                  <a:cubicBezTo>
                    <a:pt x="144665" y="2862"/>
                    <a:pt x="144970" y="1915"/>
                    <a:pt x="145264" y="969"/>
                  </a:cubicBezTo>
                  <a:lnTo>
                    <a:pt x="145264" y="969"/>
                  </a:lnTo>
                  <a:cubicBezTo>
                    <a:pt x="144426" y="1861"/>
                    <a:pt x="143588" y="2742"/>
                    <a:pt x="142751" y="3623"/>
                  </a:cubicBezTo>
                  <a:cubicBezTo>
                    <a:pt x="143240" y="2601"/>
                    <a:pt x="143730" y="1567"/>
                    <a:pt x="144208" y="534"/>
                  </a:cubicBezTo>
                  <a:lnTo>
                    <a:pt x="144208" y="534"/>
                  </a:lnTo>
                  <a:cubicBezTo>
                    <a:pt x="143610" y="991"/>
                    <a:pt x="143044" y="1491"/>
                    <a:pt x="142511" y="2024"/>
                  </a:cubicBezTo>
                  <a:cubicBezTo>
                    <a:pt x="142326" y="1905"/>
                    <a:pt x="142120" y="1839"/>
                    <a:pt x="141902" y="1796"/>
                  </a:cubicBezTo>
                  <a:cubicBezTo>
                    <a:pt x="142022" y="1404"/>
                    <a:pt x="142076" y="1002"/>
                    <a:pt x="142044" y="588"/>
                  </a:cubicBezTo>
                  <a:lnTo>
                    <a:pt x="142044" y="588"/>
                  </a:lnTo>
                  <a:cubicBezTo>
                    <a:pt x="141652" y="980"/>
                    <a:pt x="141293" y="1404"/>
                    <a:pt x="140967" y="1850"/>
                  </a:cubicBezTo>
                  <a:cubicBezTo>
                    <a:pt x="140629" y="1937"/>
                    <a:pt x="140303" y="2079"/>
                    <a:pt x="140020" y="2264"/>
                  </a:cubicBezTo>
                  <a:cubicBezTo>
                    <a:pt x="139944" y="2307"/>
                    <a:pt x="139879" y="2362"/>
                    <a:pt x="139813" y="2405"/>
                  </a:cubicBezTo>
                  <a:cubicBezTo>
                    <a:pt x="139900" y="1741"/>
                    <a:pt x="140074" y="1067"/>
                    <a:pt x="140259" y="414"/>
                  </a:cubicBezTo>
                  <a:lnTo>
                    <a:pt x="140259" y="414"/>
                  </a:lnTo>
                  <a:cubicBezTo>
                    <a:pt x="139422" y="1165"/>
                    <a:pt x="139117" y="2187"/>
                    <a:pt x="138388" y="2927"/>
                  </a:cubicBezTo>
                  <a:cubicBezTo>
                    <a:pt x="138280" y="3036"/>
                    <a:pt x="138171" y="3134"/>
                    <a:pt x="138040" y="3232"/>
                  </a:cubicBezTo>
                  <a:lnTo>
                    <a:pt x="138606" y="1611"/>
                  </a:lnTo>
                  <a:cubicBezTo>
                    <a:pt x="138536" y="1559"/>
                    <a:pt x="138461" y="1536"/>
                    <a:pt x="138384" y="1536"/>
                  </a:cubicBezTo>
                  <a:cubicBezTo>
                    <a:pt x="138123" y="1536"/>
                    <a:pt x="137841" y="1794"/>
                    <a:pt x="137681" y="2046"/>
                  </a:cubicBezTo>
                  <a:cubicBezTo>
                    <a:pt x="137302" y="2626"/>
                    <a:pt x="136994" y="3246"/>
                    <a:pt x="136748" y="3898"/>
                  </a:cubicBezTo>
                  <a:lnTo>
                    <a:pt x="136748" y="3898"/>
                  </a:lnTo>
                  <a:cubicBezTo>
                    <a:pt x="137019" y="3152"/>
                    <a:pt x="137032" y="2318"/>
                    <a:pt x="136778" y="1567"/>
                  </a:cubicBezTo>
                  <a:lnTo>
                    <a:pt x="136778" y="1567"/>
                  </a:lnTo>
                  <a:cubicBezTo>
                    <a:pt x="136245" y="2481"/>
                    <a:pt x="135767" y="3438"/>
                    <a:pt x="135353" y="4418"/>
                  </a:cubicBezTo>
                  <a:cubicBezTo>
                    <a:pt x="135331" y="3678"/>
                    <a:pt x="135299" y="2938"/>
                    <a:pt x="135288" y="2198"/>
                  </a:cubicBezTo>
                  <a:cubicBezTo>
                    <a:pt x="134994" y="2873"/>
                    <a:pt x="134831" y="3591"/>
                    <a:pt x="134820" y="4320"/>
                  </a:cubicBezTo>
                  <a:cubicBezTo>
                    <a:pt x="134287" y="3569"/>
                    <a:pt x="133765" y="2818"/>
                    <a:pt x="133232" y="2068"/>
                  </a:cubicBezTo>
                  <a:lnTo>
                    <a:pt x="133232" y="2068"/>
                  </a:lnTo>
                  <a:cubicBezTo>
                    <a:pt x="133602" y="2699"/>
                    <a:pt x="133808" y="3417"/>
                    <a:pt x="133819" y="4146"/>
                  </a:cubicBezTo>
                  <a:cubicBezTo>
                    <a:pt x="133341" y="3351"/>
                    <a:pt x="132862" y="2579"/>
                    <a:pt x="132383" y="1796"/>
                  </a:cubicBezTo>
                  <a:cubicBezTo>
                    <a:pt x="132231" y="2710"/>
                    <a:pt x="131970" y="3613"/>
                    <a:pt x="131600" y="4472"/>
                  </a:cubicBezTo>
                  <a:cubicBezTo>
                    <a:pt x="131644" y="3754"/>
                    <a:pt x="131469" y="3036"/>
                    <a:pt x="131100" y="2416"/>
                  </a:cubicBezTo>
                  <a:cubicBezTo>
                    <a:pt x="130512" y="3101"/>
                    <a:pt x="130088" y="3710"/>
                    <a:pt x="129751" y="4548"/>
                  </a:cubicBezTo>
                  <a:cubicBezTo>
                    <a:pt x="129936" y="3689"/>
                    <a:pt x="130110" y="2829"/>
                    <a:pt x="130295" y="1970"/>
                  </a:cubicBezTo>
                  <a:lnTo>
                    <a:pt x="130295" y="1970"/>
                  </a:lnTo>
                  <a:cubicBezTo>
                    <a:pt x="129283" y="2623"/>
                    <a:pt x="128369" y="3428"/>
                    <a:pt x="127608" y="4352"/>
                  </a:cubicBezTo>
                  <a:cubicBezTo>
                    <a:pt x="128119" y="3526"/>
                    <a:pt x="128630" y="2688"/>
                    <a:pt x="129152" y="1850"/>
                  </a:cubicBezTo>
                  <a:lnTo>
                    <a:pt x="129152" y="1850"/>
                  </a:lnTo>
                  <a:cubicBezTo>
                    <a:pt x="127792" y="2198"/>
                    <a:pt x="126879" y="3417"/>
                    <a:pt x="126063" y="4559"/>
                  </a:cubicBezTo>
                  <a:cubicBezTo>
                    <a:pt x="126520" y="3623"/>
                    <a:pt x="126803" y="2623"/>
                    <a:pt x="126922" y="1600"/>
                  </a:cubicBezTo>
                  <a:lnTo>
                    <a:pt x="126922" y="1600"/>
                  </a:lnTo>
                  <a:cubicBezTo>
                    <a:pt x="125932" y="2242"/>
                    <a:pt x="125214" y="3308"/>
                    <a:pt x="125008" y="4472"/>
                  </a:cubicBezTo>
                  <a:cubicBezTo>
                    <a:pt x="124670" y="4124"/>
                    <a:pt x="124725" y="3569"/>
                    <a:pt x="124714" y="3079"/>
                  </a:cubicBezTo>
                  <a:cubicBezTo>
                    <a:pt x="124714" y="2590"/>
                    <a:pt x="124507" y="1992"/>
                    <a:pt x="124028" y="1937"/>
                  </a:cubicBezTo>
                  <a:lnTo>
                    <a:pt x="124028" y="1937"/>
                  </a:lnTo>
                  <a:cubicBezTo>
                    <a:pt x="124061" y="2557"/>
                    <a:pt x="124105" y="3167"/>
                    <a:pt x="124148" y="3776"/>
                  </a:cubicBezTo>
                  <a:cubicBezTo>
                    <a:pt x="123539" y="2829"/>
                    <a:pt x="122756" y="2003"/>
                    <a:pt x="121842" y="1361"/>
                  </a:cubicBezTo>
                  <a:lnTo>
                    <a:pt x="121842" y="1361"/>
                  </a:lnTo>
                  <a:cubicBezTo>
                    <a:pt x="122320" y="2035"/>
                    <a:pt x="122582" y="2884"/>
                    <a:pt x="122560" y="3710"/>
                  </a:cubicBezTo>
                  <a:cubicBezTo>
                    <a:pt x="122233" y="2840"/>
                    <a:pt x="121766" y="2013"/>
                    <a:pt x="121167" y="1285"/>
                  </a:cubicBezTo>
                  <a:lnTo>
                    <a:pt x="121167" y="1285"/>
                  </a:lnTo>
                  <a:cubicBezTo>
                    <a:pt x="121276" y="2253"/>
                    <a:pt x="121113" y="3254"/>
                    <a:pt x="120721" y="4146"/>
                  </a:cubicBezTo>
                  <a:cubicBezTo>
                    <a:pt x="120678" y="3286"/>
                    <a:pt x="120721" y="2405"/>
                    <a:pt x="120841" y="1546"/>
                  </a:cubicBezTo>
                  <a:lnTo>
                    <a:pt x="120841" y="1546"/>
                  </a:lnTo>
                  <a:cubicBezTo>
                    <a:pt x="119840" y="2438"/>
                    <a:pt x="119013" y="3515"/>
                    <a:pt x="118404" y="4700"/>
                  </a:cubicBezTo>
                  <a:cubicBezTo>
                    <a:pt x="118404" y="3874"/>
                    <a:pt x="118567" y="3058"/>
                    <a:pt x="118872" y="2285"/>
                  </a:cubicBezTo>
                  <a:lnTo>
                    <a:pt x="118872" y="2285"/>
                  </a:lnTo>
                  <a:cubicBezTo>
                    <a:pt x="117936" y="3069"/>
                    <a:pt x="117164" y="4015"/>
                    <a:pt x="116609" y="5092"/>
                  </a:cubicBezTo>
                  <a:cubicBezTo>
                    <a:pt x="116653" y="4048"/>
                    <a:pt x="116849" y="3025"/>
                    <a:pt x="117197" y="2046"/>
                  </a:cubicBezTo>
                  <a:lnTo>
                    <a:pt x="117197" y="2046"/>
                  </a:lnTo>
                  <a:cubicBezTo>
                    <a:pt x="116446" y="2916"/>
                    <a:pt x="115782" y="3852"/>
                    <a:pt x="115206" y="4842"/>
                  </a:cubicBezTo>
                  <a:cubicBezTo>
                    <a:pt x="115010" y="3917"/>
                    <a:pt x="115032" y="2949"/>
                    <a:pt x="115293" y="2035"/>
                  </a:cubicBezTo>
                  <a:lnTo>
                    <a:pt x="115293" y="2035"/>
                  </a:lnTo>
                  <a:cubicBezTo>
                    <a:pt x="114608" y="2873"/>
                    <a:pt x="114031" y="3797"/>
                    <a:pt x="113585" y="4787"/>
                  </a:cubicBezTo>
                  <a:cubicBezTo>
                    <a:pt x="113378" y="3961"/>
                    <a:pt x="113302" y="3101"/>
                    <a:pt x="113367" y="2253"/>
                  </a:cubicBezTo>
                  <a:lnTo>
                    <a:pt x="113367" y="2253"/>
                  </a:lnTo>
                  <a:cubicBezTo>
                    <a:pt x="112921" y="3003"/>
                    <a:pt x="112649" y="3787"/>
                    <a:pt x="112410" y="4613"/>
                  </a:cubicBezTo>
                  <a:cubicBezTo>
                    <a:pt x="111801" y="3504"/>
                    <a:pt x="110985" y="2492"/>
                    <a:pt x="110017" y="1654"/>
                  </a:cubicBezTo>
                  <a:lnTo>
                    <a:pt x="110017" y="1654"/>
                  </a:lnTo>
                  <a:cubicBezTo>
                    <a:pt x="110365" y="2459"/>
                    <a:pt x="110485" y="3362"/>
                    <a:pt x="110376" y="4233"/>
                  </a:cubicBezTo>
                  <a:cubicBezTo>
                    <a:pt x="109930" y="3526"/>
                    <a:pt x="109549" y="2775"/>
                    <a:pt x="109255" y="2003"/>
                  </a:cubicBezTo>
                  <a:cubicBezTo>
                    <a:pt x="109201" y="2982"/>
                    <a:pt x="108896" y="3950"/>
                    <a:pt x="108374" y="4787"/>
                  </a:cubicBezTo>
                  <a:cubicBezTo>
                    <a:pt x="108439" y="4015"/>
                    <a:pt x="108570" y="3264"/>
                    <a:pt x="108787" y="2525"/>
                  </a:cubicBezTo>
                  <a:lnTo>
                    <a:pt x="108787" y="2525"/>
                  </a:lnTo>
                  <a:cubicBezTo>
                    <a:pt x="108113" y="3351"/>
                    <a:pt x="107449" y="4189"/>
                    <a:pt x="106775" y="5027"/>
                  </a:cubicBezTo>
                  <a:cubicBezTo>
                    <a:pt x="106927" y="3993"/>
                    <a:pt x="107308" y="2992"/>
                    <a:pt x="107884" y="2122"/>
                  </a:cubicBezTo>
                  <a:lnTo>
                    <a:pt x="107884" y="2122"/>
                  </a:lnTo>
                  <a:cubicBezTo>
                    <a:pt x="106753" y="2862"/>
                    <a:pt x="105720" y="3754"/>
                    <a:pt x="104817" y="4766"/>
                  </a:cubicBezTo>
                  <a:cubicBezTo>
                    <a:pt x="105284" y="3623"/>
                    <a:pt x="105763" y="2481"/>
                    <a:pt x="106231" y="1328"/>
                  </a:cubicBezTo>
                  <a:lnTo>
                    <a:pt x="106231" y="1328"/>
                  </a:lnTo>
                  <a:cubicBezTo>
                    <a:pt x="104969" y="1905"/>
                    <a:pt x="103968" y="3014"/>
                    <a:pt x="103533" y="4331"/>
                  </a:cubicBezTo>
                  <a:cubicBezTo>
                    <a:pt x="103577" y="3330"/>
                    <a:pt x="103446" y="2318"/>
                    <a:pt x="103163" y="1361"/>
                  </a:cubicBezTo>
                  <a:cubicBezTo>
                    <a:pt x="102521" y="2177"/>
                    <a:pt x="102086" y="3167"/>
                    <a:pt x="101934" y="4211"/>
                  </a:cubicBezTo>
                  <a:cubicBezTo>
                    <a:pt x="101608" y="3482"/>
                    <a:pt x="101281" y="2753"/>
                    <a:pt x="100955" y="2035"/>
                  </a:cubicBezTo>
                  <a:lnTo>
                    <a:pt x="100955" y="2035"/>
                  </a:lnTo>
                  <a:cubicBezTo>
                    <a:pt x="101053" y="2786"/>
                    <a:pt x="101042" y="3558"/>
                    <a:pt x="100911" y="4309"/>
                  </a:cubicBezTo>
                  <a:cubicBezTo>
                    <a:pt x="100433" y="3373"/>
                    <a:pt x="99856" y="2470"/>
                    <a:pt x="99192" y="1644"/>
                  </a:cubicBezTo>
                  <a:lnTo>
                    <a:pt x="99192" y="1644"/>
                  </a:lnTo>
                  <a:cubicBezTo>
                    <a:pt x="99508" y="2416"/>
                    <a:pt x="99508" y="3308"/>
                    <a:pt x="99203" y="4091"/>
                  </a:cubicBezTo>
                  <a:cubicBezTo>
                    <a:pt x="98942" y="3319"/>
                    <a:pt x="98681" y="2557"/>
                    <a:pt x="98409" y="1785"/>
                  </a:cubicBezTo>
                  <a:cubicBezTo>
                    <a:pt x="98018" y="2905"/>
                    <a:pt x="97278" y="3917"/>
                    <a:pt x="96331" y="4646"/>
                  </a:cubicBezTo>
                  <a:cubicBezTo>
                    <a:pt x="96516" y="3928"/>
                    <a:pt x="96701" y="3210"/>
                    <a:pt x="96875" y="2503"/>
                  </a:cubicBezTo>
                  <a:lnTo>
                    <a:pt x="96875" y="2503"/>
                  </a:lnTo>
                  <a:cubicBezTo>
                    <a:pt x="96386" y="3210"/>
                    <a:pt x="95874" y="3917"/>
                    <a:pt x="95374" y="4635"/>
                  </a:cubicBezTo>
                  <a:cubicBezTo>
                    <a:pt x="95320" y="4004"/>
                    <a:pt x="95352" y="3351"/>
                    <a:pt x="95461" y="2731"/>
                  </a:cubicBezTo>
                  <a:lnTo>
                    <a:pt x="95461" y="2731"/>
                  </a:lnTo>
                  <a:cubicBezTo>
                    <a:pt x="94982" y="3460"/>
                    <a:pt x="94504" y="4178"/>
                    <a:pt x="94014" y="4907"/>
                  </a:cubicBezTo>
                  <a:cubicBezTo>
                    <a:pt x="93829" y="4679"/>
                    <a:pt x="93731" y="4624"/>
                    <a:pt x="93731" y="4331"/>
                  </a:cubicBezTo>
                  <a:cubicBezTo>
                    <a:pt x="93720" y="3362"/>
                    <a:pt x="93873" y="2394"/>
                    <a:pt x="94177" y="1480"/>
                  </a:cubicBezTo>
                  <a:lnTo>
                    <a:pt x="94177" y="1480"/>
                  </a:lnTo>
                  <a:cubicBezTo>
                    <a:pt x="93209" y="2057"/>
                    <a:pt x="92448" y="2971"/>
                    <a:pt x="92034" y="4026"/>
                  </a:cubicBezTo>
                  <a:cubicBezTo>
                    <a:pt x="91936" y="3145"/>
                    <a:pt x="92078" y="2231"/>
                    <a:pt x="92448" y="1415"/>
                  </a:cubicBezTo>
                  <a:lnTo>
                    <a:pt x="92448" y="1415"/>
                  </a:lnTo>
                  <a:cubicBezTo>
                    <a:pt x="91447" y="1926"/>
                    <a:pt x="90685" y="2895"/>
                    <a:pt x="90402" y="3982"/>
                  </a:cubicBezTo>
                  <a:cubicBezTo>
                    <a:pt x="90261" y="3167"/>
                    <a:pt x="89989" y="2372"/>
                    <a:pt x="89587" y="1654"/>
                  </a:cubicBezTo>
                  <a:cubicBezTo>
                    <a:pt x="89456" y="2318"/>
                    <a:pt x="89456" y="3003"/>
                    <a:pt x="89576" y="3667"/>
                  </a:cubicBezTo>
                  <a:cubicBezTo>
                    <a:pt x="88901" y="3025"/>
                    <a:pt x="88227" y="2394"/>
                    <a:pt x="87541" y="1752"/>
                  </a:cubicBezTo>
                  <a:lnTo>
                    <a:pt x="87541" y="1752"/>
                  </a:lnTo>
                  <a:cubicBezTo>
                    <a:pt x="88053" y="2362"/>
                    <a:pt x="88227" y="3232"/>
                    <a:pt x="87977" y="3982"/>
                  </a:cubicBezTo>
                  <a:cubicBezTo>
                    <a:pt x="87781" y="2971"/>
                    <a:pt x="87139" y="2046"/>
                    <a:pt x="86258" y="1491"/>
                  </a:cubicBezTo>
                  <a:lnTo>
                    <a:pt x="86258" y="1491"/>
                  </a:lnTo>
                  <a:cubicBezTo>
                    <a:pt x="86889" y="2459"/>
                    <a:pt x="86628" y="3906"/>
                    <a:pt x="85703" y="4581"/>
                  </a:cubicBezTo>
                  <a:cubicBezTo>
                    <a:pt x="85823" y="3874"/>
                    <a:pt x="85801" y="3145"/>
                    <a:pt x="85616" y="2449"/>
                  </a:cubicBezTo>
                  <a:cubicBezTo>
                    <a:pt x="85202" y="3177"/>
                    <a:pt x="84724" y="3852"/>
                    <a:pt x="84180" y="4483"/>
                  </a:cubicBezTo>
                  <a:cubicBezTo>
                    <a:pt x="84245" y="3841"/>
                    <a:pt x="84354" y="3210"/>
                    <a:pt x="84495" y="2590"/>
                  </a:cubicBezTo>
                  <a:lnTo>
                    <a:pt x="84495" y="2590"/>
                  </a:lnTo>
                  <a:cubicBezTo>
                    <a:pt x="83810" y="3199"/>
                    <a:pt x="83190" y="3885"/>
                    <a:pt x="82657" y="4624"/>
                  </a:cubicBezTo>
                  <a:cubicBezTo>
                    <a:pt x="82602" y="3406"/>
                    <a:pt x="83114" y="2166"/>
                    <a:pt x="84006" y="1350"/>
                  </a:cubicBezTo>
                  <a:lnTo>
                    <a:pt x="84006" y="1350"/>
                  </a:lnTo>
                  <a:cubicBezTo>
                    <a:pt x="82733" y="1687"/>
                    <a:pt x="81667" y="2721"/>
                    <a:pt x="81297" y="3993"/>
                  </a:cubicBezTo>
                  <a:cubicBezTo>
                    <a:pt x="81384" y="3069"/>
                    <a:pt x="81471" y="2155"/>
                    <a:pt x="81558" y="1230"/>
                  </a:cubicBezTo>
                  <a:lnTo>
                    <a:pt x="81558" y="1230"/>
                  </a:lnTo>
                  <a:cubicBezTo>
                    <a:pt x="80720" y="1959"/>
                    <a:pt x="80155" y="2971"/>
                    <a:pt x="79959" y="4069"/>
                  </a:cubicBezTo>
                  <a:cubicBezTo>
                    <a:pt x="79502" y="3580"/>
                    <a:pt x="79263" y="2895"/>
                    <a:pt x="79306" y="2231"/>
                  </a:cubicBezTo>
                  <a:lnTo>
                    <a:pt x="79306" y="2231"/>
                  </a:lnTo>
                  <a:cubicBezTo>
                    <a:pt x="79023" y="2808"/>
                    <a:pt x="78838" y="3351"/>
                    <a:pt x="78773" y="4004"/>
                  </a:cubicBezTo>
                  <a:cubicBezTo>
                    <a:pt x="77761" y="3286"/>
                    <a:pt x="76706" y="2623"/>
                    <a:pt x="75618" y="2035"/>
                  </a:cubicBezTo>
                  <a:lnTo>
                    <a:pt x="75618" y="2035"/>
                  </a:lnTo>
                  <a:cubicBezTo>
                    <a:pt x="76130" y="2731"/>
                    <a:pt x="76413" y="3602"/>
                    <a:pt x="76402" y="4472"/>
                  </a:cubicBezTo>
                  <a:cubicBezTo>
                    <a:pt x="75901" y="3710"/>
                    <a:pt x="75390" y="2960"/>
                    <a:pt x="74889" y="2198"/>
                  </a:cubicBezTo>
                  <a:lnTo>
                    <a:pt x="74889" y="2198"/>
                  </a:lnTo>
                  <a:cubicBezTo>
                    <a:pt x="75314" y="3101"/>
                    <a:pt x="75227" y="4233"/>
                    <a:pt x="74661" y="5070"/>
                  </a:cubicBezTo>
                  <a:cubicBezTo>
                    <a:pt x="74378" y="4069"/>
                    <a:pt x="74172" y="3047"/>
                    <a:pt x="74008" y="2013"/>
                  </a:cubicBezTo>
                  <a:cubicBezTo>
                    <a:pt x="73747" y="2938"/>
                    <a:pt x="73279" y="3797"/>
                    <a:pt x="72648" y="4515"/>
                  </a:cubicBezTo>
                  <a:cubicBezTo>
                    <a:pt x="72746" y="3330"/>
                    <a:pt x="72855" y="2144"/>
                    <a:pt x="72953" y="969"/>
                  </a:cubicBezTo>
                  <a:lnTo>
                    <a:pt x="72953" y="969"/>
                  </a:lnTo>
                  <a:cubicBezTo>
                    <a:pt x="72061" y="1611"/>
                    <a:pt x="71376" y="2557"/>
                    <a:pt x="71028" y="3613"/>
                  </a:cubicBezTo>
                  <a:cubicBezTo>
                    <a:pt x="70951" y="3058"/>
                    <a:pt x="70886" y="2503"/>
                    <a:pt x="70810" y="1948"/>
                  </a:cubicBezTo>
                  <a:lnTo>
                    <a:pt x="69896" y="3721"/>
                  </a:lnTo>
                  <a:cubicBezTo>
                    <a:pt x="69700" y="3112"/>
                    <a:pt x="69505" y="2492"/>
                    <a:pt x="69320" y="1883"/>
                  </a:cubicBezTo>
                  <a:cubicBezTo>
                    <a:pt x="69178" y="2633"/>
                    <a:pt x="69037" y="3384"/>
                    <a:pt x="68895" y="4135"/>
                  </a:cubicBezTo>
                  <a:cubicBezTo>
                    <a:pt x="68504" y="3003"/>
                    <a:pt x="67775" y="1992"/>
                    <a:pt x="66828" y="1252"/>
                  </a:cubicBezTo>
                  <a:lnTo>
                    <a:pt x="66828" y="1252"/>
                  </a:lnTo>
                  <a:cubicBezTo>
                    <a:pt x="67481" y="1828"/>
                    <a:pt x="67829" y="2764"/>
                    <a:pt x="67688" y="3634"/>
                  </a:cubicBezTo>
                  <a:cubicBezTo>
                    <a:pt x="67100" y="2982"/>
                    <a:pt x="66578" y="2264"/>
                    <a:pt x="66143" y="1491"/>
                  </a:cubicBezTo>
                  <a:lnTo>
                    <a:pt x="66143" y="1491"/>
                  </a:lnTo>
                  <a:cubicBezTo>
                    <a:pt x="66589" y="2362"/>
                    <a:pt x="66513" y="3471"/>
                    <a:pt x="65958" y="4276"/>
                  </a:cubicBezTo>
                  <a:cubicBezTo>
                    <a:pt x="65806" y="3384"/>
                    <a:pt x="65610" y="2514"/>
                    <a:pt x="65382" y="1644"/>
                  </a:cubicBezTo>
                  <a:cubicBezTo>
                    <a:pt x="65153" y="2775"/>
                    <a:pt x="64609" y="3841"/>
                    <a:pt x="63837" y="4711"/>
                  </a:cubicBezTo>
                  <a:cubicBezTo>
                    <a:pt x="63891" y="4069"/>
                    <a:pt x="63859" y="3438"/>
                    <a:pt x="63750" y="2808"/>
                  </a:cubicBezTo>
                  <a:cubicBezTo>
                    <a:pt x="63304" y="3341"/>
                    <a:pt x="63043" y="4026"/>
                    <a:pt x="63032" y="4722"/>
                  </a:cubicBezTo>
                  <a:cubicBezTo>
                    <a:pt x="62444" y="3776"/>
                    <a:pt x="62314" y="2895"/>
                    <a:pt x="62401" y="1818"/>
                  </a:cubicBezTo>
                  <a:lnTo>
                    <a:pt x="62401" y="1818"/>
                  </a:lnTo>
                  <a:cubicBezTo>
                    <a:pt x="61987" y="2090"/>
                    <a:pt x="61618" y="2405"/>
                    <a:pt x="61280" y="2753"/>
                  </a:cubicBezTo>
                  <a:cubicBezTo>
                    <a:pt x="61259" y="2775"/>
                    <a:pt x="61237" y="2786"/>
                    <a:pt x="61226" y="2808"/>
                  </a:cubicBezTo>
                  <a:cubicBezTo>
                    <a:pt x="60823" y="3232"/>
                    <a:pt x="60464" y="3721"/>
                    <a:pt x="60192" y="4254"/>
                  </a:cubicBezTo>
                  <a:cubicBezTo>
                    <a:pt x="60225" y="4059"/>
                    <a:pt x="60258" y="3874"/>
                    <a:pt x="60290" y="3689"/>
                  </a:cubicBezTo>
                  <a:cubicBezTo>
                    <a:pt x="60454" y="2742"/>
                    <a:pt x="60617" y="1796"/>
                    <a:pt x="60780" y="860"/>
                  </a:cubicBezTo>
                  <a:lnTo>
                    <a:pt x="60780" y="860"/>
                  </a:lnTo>
                  <a:cubicBezTo>
                    <a:pt x="59529" y="1448"/>
                    <a:pt x="58582" y="2633"/>
                    <a:pt x="58289" y="3993"/>
                  </a:cubicBezTo>
                  <a:cubicBezTo>
                    <a:pt x="58049" y="3036"/>
                    <a:pt x="57897" y="2057"/>
                    <a:pt x="57843" y="1078"/>
                  </a:cubicBezTo>
                  <a:cubicBezTo>
                    <a:pt x="56994" y="1807"/>
                    <a:pt x="56461" y="2905"/>
                    <a:pt x="56428" y="4037"/>
                  </a:cubicBezTo>
                  <a:cubicBezTo>
                    <a:pt x="55906" y="3036"/>
                    <a:pt x="55166" y="2155"/>
                    <a:pt x="54264" y="1480"/>
                  </a:cubicBezTo>
                  <a:lnTo>
                    <a:pt x="54253" y="1480"/>
                  </a:lnTo>
                  <a:cubicBezTo>
                    <a:pt x="54253" y="1480"/>
                    <a:pt x="54264" y="1491"/>
                    <a:pt x="54264" y="1491"/>
                  </a:cubicBezTo>
                  <a:cubicBezTo>
                    <a:pt x="54655" y="2111"/>
                    <a:pt x="54905" y="2829"/>
                    <a:pt x="54982" y="3558"/>
                  </a:cubicBezTo>
                  <a:cubicBezTo>
                    <a:pt x="54481" y="3003"/>
                    <a:pt x="53948" y="2470"/>
                    <a:pt x="53371" y="1981"/>
                  </a:cubicBezTo>
                  <a:cubicBezTo>
                    <a:pt x="53263" y="1872"/>
                    <a:pt x="53154" y="1785"/>
                    <a:pt x="53034" y="1687"/>
                  </a:cubicBezTo>
                  <a:cubicBezTo>
                    <a:pt x="52871" y="1546"/>
                    <a:pt x="52708" y="1415"/>
                    <a:pt x="52534" y="1274"/>
                  </a:cubicBezTo>
                  <a:cubicBezTo>
                    <a:pt x="52512" y="1263"/>
                    <a:pt x="52501" y="1252"/>
                    <a:pt x="52491" y="1241"/>
                  </a:cubicBezTo>
                  <a:lnTo>
                    <a:pt x="52491" y="1241"/>
                  </a:lnTo>
                  <a:cubicBezTo>
                    <a:pt x="52502" y="1252"/>
                    <a:pt x="52523" y="1274"/>
                    <a:pt x="52534" y="1285"/>
                  </a:cubicBezTo>
                  <a:cubicBezTo>
                    <a:pt x="53317" y="1992"/>
                    <a:pt x="53654" y="3167"/>
                    <a:pt x="53361" y="4189"/>
                  </a:cubicBezTo>
                  <a:cubicBezTo>
                    <a:pt x="53034" y="3580"/>
                    <a:pt x="52730" y="2960"/>
                    <a:pt x="52447" y="2329"/>
                  </a:cubicBezTo>
                  <a:cubicBezTo>
                    <a:pt x="52382" y="2198"/>
                    <a:pt x="52327" y="2068"/>
                    <a:pt x="52262" y="1937"/>
                  </a:cubicBezTo>
                  <a:cubicBezTo>
                    <a:pt x="52240" y="1981"/>
                    <a:pt x="52218" y="2035"/>
                    <a:pt x="52197" y="2079"/>
                  </a:cubicBezTo>
                  <a:cubicBezTo>
                    <a:pt x="52099" y="2307"/>
                    <a:pt x="51990" y="2536"/>
                    <a:pt x="51881" y="2753"/>
                  </a:cubicBezTo>
                  <a:cubicBezTo>
                    <a:pt x="51772" y="2971"/>
                    <a:pt x="51653" y="3177"/>
                    <a:pt x="51522" y="3373"/>
                  </a:cubicBezTo>
                  <a:cubicBezTo>
                    <a:pt x="51294" y="3743"/>
                    <a:pt x="51043" y="4102"/>
                    <a:pt x="50771" y="4439"/>
                  </a:cubicBezTo>
                  <a:cubicBezTo>
                    <a:pt x="50859" y="3743"/>
                    <a:pt x="50946" y="3058"/>
                    <a:pt x="51033" y="2362"/>
                  </a:cubicBezTo>
                  <a:cubicBezTo>
                    <a:pt x="51043" y="2264"/>
                    <a:pt x="51054" y="2177"/>
                    <a:pt x="51065" y="2090"/>
                  </a:cubicBezTo>
                  <a:lnTo>
                    <a:pt x="51065" y="2090"/>
                  </a:lnTo>
                  <a:cubicBezTo>
                    <a:pt x="51022" y="2122"/>
                    <a:pt x="50989" y="2166"/>
                    <a:pt x="50946" y="2198"/>
                  </a:cubicBezTo>
                  <a:cubicBezTo>
                    <a:pt x="50891" y="2242"/>
                    <a:pt x="50848" y="2285"/>
                    <a:pt x="50804" y="2329"/>
                  </a:cubicBezTo>
                  <a:cubicBezTo>
                    <a:pt x="50086" y="3025"/>
                    <a:pt x="49412" y="3765"/>
                    <a:pt x="48792" y="4548"/>
                  </a:cubicBezTo>
                  <a:cubicBezTo>
                    <a:pt x="48672" y="4711"/>
                    <a:pt x="48541" y="4864"/>
                    <a:pt x="48422" y="5027"/>
                  </a:cubicBezTo>
                  <a:cubicBezTo>
                    <a:pt x="48541" y="4744"/>
                    <a:pt x="48661" y="4450"/>
                    <a:pt x="48770" y="4156"/>
                  </a:cubicBezTo>
                  <a:cubicBezTo>
                    <a:pt x="49031" y="3395"/>
                    <a:pt x="49248" y="2601"/>
                    <a:pt x="49401" y="1807"/>
                  </a:cubicBezTo>
                  <a:lnTo>
                    <a:pt x="49401" y="1807"/>
                  </a:lnTo>
                  <a:cubicBezTo>
                    <a:pt x="48215" y="2536"/>
                    <a:pt x="47225" y="3569"/>
                    <a:pt x="46572" y="4787"/>
                  </a:cubicBezTo>
                  <a:cubicBezTo>
                    <a:pt x="46703" y="3710"/>
                    <a:pt x="46975" y="2644"/>
                    <a:pt x="47388" y="1644"/>
                  </a:cubicBezTo>
                  <a:lnTo>
                    <a:pt x="47388" y="1644"/>
                  </a:lnTo>
                  <a:cubicBezTo>
                    <a:pt x="46398" y="2198"/>
                    <a:pt x="45550" y="3025"/>
                    <a:pt x="44984" y="4004"/>
                  </a:cubicBezTo>
                  <a:cubicBezTo>
                    <a:pt x="44941" y="4059"/>
                    <a:pt x="44919" y="4135"/>
                    <a:pt x="44908" y="4211"/>
                  </a:cubicBezTo>
                  <a:cubicBezTo>
                    <a:pt x="44473" y="3373"/>
                    <a:pt x="43809" y="2655"/>
                    <a:pt x="43015" y="2166"/>
                  </a:cubicBezTo>
                  <a:lnTo>
                    <a:pt x="43015" y="2166"/>
                  </a:lnTo>
                  <a:cubicBezTo>
                    <a:pt x="43320" y="2982"/>
                    <a:pt x="43211" y="3950"/>
                    <a:pt x="42732" y="4679"/>
                  </a:cubicBezTo>
                  <a:cubicBezTo>
                    <a:pt x="42580" y="3830"/>
                    <a:pt x="42417" y="2982"/>
                    <a:pt x="42264" y="2122"/>
                  </a:cubicBezTo>
                  <a:cubicBezTo>
                    <a:pt x="41916" y="2960"/>
                    <a:pt x="41492" y="3754"/>
                    <a:pt x="41013" y="4515"/>
                  </a:cubicBezTo>
                  <a:cubicBezTo>
                    <a:pt x="41089" y="3210"/>
                    <a:pt x="41307" y="1915"/>
                    <a:pt x="41677" y="664"/>
                  </a:cubicBezTo>
                  <a:lnTo>
                    <a:pt x="41677" y="664"/>
                  </a:lnTo>
                  <a:cubicBezTo>
                    <a:pt x="40654" y="1556"/>
                    <a:pt x="39958" y="2808"/>
                    <a:pt x="39730" y="4135"/>
                  </a:cubicBezTo>
                  <a:cubicBezTo>
                    <a:pt x="39773" y="3221"/>
                    <a:pt x="39817" y="2296"/>
                    <a:pt x="39860" y="1372"/>
                  </a:cubicBezTo>
                  <a:lnTo>
                    <a:pt x="39860" y="1372"/>
                  </a:lnTo>
                  <a:cubicBezTo>
                    <a:pt x="38935" y="2492"/>
                    <a:pt x="38239" y="3797"/>
                    <a:pt x="37804" y="5168"/>
                  </a:cubicBezTo>
                  <a:cubicBezTo>
                    <a:pt x="37412" y="4450"/>
                    <a:pt x="37228" y="3613"/>
                    <a:pt x="37293" y="2786"/>
                  </a:cubicBezTo>
                  <a:lnTo>
                    <a:pt x="37293" y="2786"/>
                  </a:lnTo>
                  <a:cubicBezTo>
                    <a:pt x="37064" y="3493"/>
                    <a:pt x="36836" y="4200"/>
                    <a:pt x="36607" y="4907"/>
                  </a:cubicBezTo>
                  <a:cubicBezTo>
                    <a:pt x="35857" y="3613"/>
                    <a:pt x="35171" y="2438"/>
                    <a:pt x="33997" y="1469"/>
                  </a:cubicBezTo>
                  <a:lnTo>
                    <a:pt x="33997" y="1469"/>
                  </a:lnTo>
                  <a:cubicBezTo>
                    <a:pt x="34269" y="2166"/>
                    <a:pt x="34345" y="2927"/>
                    <a:pt x="34247" y="3667"/>
                  </a:cubicBezTo>
                  <a:cubicBezTo>
                    <a:pt x="33638" y="3167"/>
                    <a:pt x="33105" y="2568"/>
                    <a:pt x="32680" y="1915"/>
                  </a:cubicBezTo>
                  <a:lnTo>
                    <a:pt x="32680" y="1915"/>
                  </a:lnTo>
                  <a:cubicBezTo>
                    <a:pt x="32909" y="2362"/>
                    <a:pt x="33007" y="2862"/>
                    <a:pt x="32952" y="3362"/>
                  </a:cubicBezTo>
                  <a:cubicBezTo>
                    <a:pt x="32941" y="3482"/>
                    <a:pt x="32920" y="3602"/>
                    <a:pt x="32833" y="3689"/>
                  </a:cubicBezTo>
                  <a:cubicBezTo>
                    <a:pt x="32776" y="3743"/>
                    <a:pt x="32709" y="3765"/>
                    <a:pt x="32639" y="3765"/>
                  </a:cubicBezTo>
                  <a:cubicBezTo>
                    <a:pt x="32439" y="3765"/>
                    <a:pt x="32208" y="3583"/>
                    <a:pt x="32071" y="3406"/>
                  </a:cubicBezTo>
                  <a:cubicBezTo>
                    <a:pt x="31669" y="2905"/>
                    <a:pt x="31299" y="2362"/>
                    <a:pt x="30961" y="1807"/>
                  </a:cubicBezTo>
                  <a:lnTo>
                    <a:pt x="30961" y="1807"/>
                  </a:lnTo>
                  <a:cubicBezTo>
                    <a:pt x="31016" y="2633"/>
                    <a:pt x="30744" y="3482"/>
                    <a:pt x="30222" y="4135"/>
                  </a:cubicBezTo>
                  <a:cubicBezTo>
                    <a:pt x="30058" y="3177"/>
                    <a:pt x="30026" y="2209"/>
                    <a:pt x="30124" y="1252"/>
                  </a:cubicBezTo>
                  <a:lnTo>
                    <a:pt x="30124" y="1252"/>
                  </a:lnTo>
                  <a:cubicBezTo>
                    <a:pt x="29547" y="2024"/>
                    <a:pt x="28971" y="2797"/>
                    <a:pt x="28394" y="3569"/>
                  </a:cubicBezTo>
                  <a:cubicBezTo>
                    <a:pt x="28644" y="2329"/>
                    <a:pt x="29058" y="1121"/>
                    <a:pt x="29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1136468" y="4756745"/>
              <a:ext cx="641686" cy="475626"/>
            </a:xfrm>
            <a:custGeom>
              <a:avLst/>
              <a:gdLst/>
              <a:ahLst/>
              <a:cxnLst/>
              <a:rect l="l" t="t" r="r" b="b"/>
              <a:pathLst>
                <a:path w="17613" h="13055" extrusionOk="0">
                  <a:moveTo>
                    <a:pt x="9323" y="490"/>
                  </a:moveTo>
                  <a:cubicBezTo>
                    <a:pt x="9325" y="492"/>
                    <a:pt x="9327" y="494"/>
                    <a:pt x="9329" y="496"/>
                  </a:cubicBezTo>
                  <a:lnTo>
                    <a:pt x="9329" y="496"/>
                  </a:lnTo>
                  <a:cubicBezTo>
                    <a:pt x="9327" y="494"/>
                    <a:pt x="9325" y="492"/>
                    <a:pt x="9323" y="490"/>
                  </a:cubicBezTo>
                  <a:close/>
                  <a:moveTo>
                    <a:pt x="17613" y="0"/>
                  </a:moveTo>
                  <a:lnTo>
                    <a:pt x="17613" y="0"/>
                  </a:lnTo>
                  <a:cubicBezTo>
                    <a:pt x="16362" y="588"/>
                    <a:pt x="15415" y="1773"/>
                    <a:pt x="15122" y="3133"/>
                  </a:cubicBezTo>
                  <a:cubicBezTo>
                    <a:pt x="14882" y="2176"/>
                    <a:pt x="14730" y="1197"/>
                    <a:pt x="14676" y="207"/>
                  </a:cubicBezTo>
                  <a:cubicBezTo>
                    <a:pt x="13827" y="947"/>
                    <a:pt x="13294" y="2045"/>
                    <a:pt x="13261" y="3166"/>
                  </a:cubicBezTo>
                  <a:cubicBezTo>
                    <a:pt x="12739" y="2176"/>
                    <a:pt x="11999" y="1295"/>
                    <a:pt x="11097" y="620"/>
                  </a:cubicBezTo>
                  <a:lnTo>
                    <a:pt x="11097" y="620"/>
                  </a:lnTo>
                  <a:cubicBezTo>
                    <a:pt x="11488" y="1251"/>
                    <a:pt x="11738" y="1969"/>
                    <a:pt x="11815" y="2698"/>
                  </a:cubicBezTo>
                  <a:cubicBezTo>
                    <a:pt x="11423" y="2263"/>
                    <a:pt x="10999" y="1882"/>
                    <a:pt x="10607" y="1458"/>
                  </a:cubicBezTo>
                  <a:cubicBezTo>
                    <a:pt x="10422" y="1251"/>
                    <a:pt x="10215" y="1066"/>
                    <a:pt x="9998" y="892"/>
                  </a:cubicBezTo>
                  <a:cubicBezTo>
                    <a:pt x="9804" y="763"/>
                    <a:pt x="9483" y="656"/>
                    <a:pt x="9329" y="496"/>
                  </a:cubicBezTo>
                  <a:lnTo>
                    <a:pt x="9329" y="496"/>
                  </a:lnTo>
                  <a:cubicBezTo>
                    <a:pt x="9761" y="952"/>
                    <a:pt x="10042" y="1537"/>
                    <a:pt x="10139" y="2154"/>
                  </a:cubicBezTo>
                  <a:cubicBezTo>
                    <a:pt x="10041" y="1915"/>
                    <a:pt x="9933" y="1676"/>
                    <a:pt x="9835" y="1447"/>
                  </a:cubicBezTo>
                  <a:lnTo>
                    <a:pt x="9835" y="1447"/>
                  </a:lnTo>
                  <a:cubicBezTo>
                    <a:pt x="9867" y="1850"/>
                    <a:pt x="9889" y="2263"/>
                    <a:pt x="9922" y="2666"/>
                  </a:cubicBezTo>
                  <a:cubicBezTo>
                    <a:pt x="9780" y="2056"/>
                    <a:pt x="9421" y="1512"/>
                    <a:pt x="8932" y="1121"/>
                  </a:cubicBezTo>
                  <a:lnTo>
                    <a:pt x="8932" y="1121"/>
                  </a:lnTo>
                  <a:cubicBezTo>
                    <a:pt x="9106" y="1491"/>
                    <a:pt x="9149" y="1915"/>
                    <a:pt x="9051" y="2307"/>
                  </a:cubicBezTo>
                  <a:cubicBezTo>
                    <a:pt x="8932" y="1937"/>
                    <a:pt x="8801" y="1578"/>
                    <a:pt x="8681" y="1208"/>
                  </a:cubicBezTo>
                  <a:cubicBezTo>
                    <a:pt x="8486" y="1708"/>
                    <a:pt x="8290" y="2219"/>
                    <a:pt x="8094" y="2720"/>
                  </a:cubicBezTo>
                  <a:cubicBezTo>
                    <a:pt x="8040" y="2296"/>
                    <a:pt x="7942" y="1861"/>
                    <a:pt x="7779" y="1458"/>
                  </a:cubicBezTo>
                  <a:cubicBezTo>
                    <a:pt x="7637" y="2013"/>
                    <a:pt x="7539" y="2568"/>
                    <a:pt x="7463" y="3133"/>
                  </a:cubicBezTo>
                  <a:cubicBezTo>
                    <a:pt x="7398" y="3688"/>
                    <a:pt x="7376" y="4112"/>
                    <a:pt x="7093" y="4602"/>
                  </a:cubicBezTo>
                  <a:cubicBezTo>
                    <a:pt x="6952" y="3960"/>
                    <a:pt x="6886" y="3296"/>
                    <a:pt x="6908" y="2633"/>
                  </a:cubicBezTo>
                  <a:lnTo>
                    <a:pt x="6908" y="2633"/>
                  </a:lnTo>
                  <a:cubicBezTo>
                    <a:pt x="6364" y="3416"/>
                    <a:pt x="6049" y="4352"/>
                    <a:pt x="6005" y="5298"/>
                  </a:cubicBezTo>
                  <a:cubicBezTo>
                    <a:pt x="5777" y="4787"/>
                    <a:pt x="5646" y="4243"/>
                    <a:pt x="5625" y="3688"/>
                  </a:cubicBezTo>
                  <a:cubicBezTo>
                    <a:pt x="5625" y="3536"/>
                    <a:pt x="5625" y="3394"/>
                    <a:pt x="5635" y="3242"/>
                  </a:cubicBezTo>
                  <a:lnTo>
                    <a:pt x="5635" y="3242"/>
                  </a:lnTo>
                  <a:cubicBezTo>
                    <a:pt x="5614" y="3264"/>
                    <a:pt x="5603" y="3275"/>
                    <a:pt x="5603" y="3296"/>
                  </a:cubicBezTo>
                  <a:cubicBezTo>
                    <a:pt x="5059" y="3971"/>
                    <a:pt x="4765" y="4841"/>
                    <a:pt x="4765" y="5701"/>
                  </a:cubicBezTo>
                  <a:cubicBezTo>
                    <a:pt x="4537" y="5276"/>
                    <a:pt x="4254" y="4874"/>
                    <a:pt x="3917" y="4504"/>
                  </a:cubicBezTo>
                  <a:lnTo>
                    <a:pt x="3917" y="4504"/>
                  </a:lnTo>
                  <a:cubicBezTo>
                    <a:pt x="4047" y="4983"/>
                    <a:pt x="4145" y="5461"/>
                    <a:pt x="4210" y="5951"/>
                  </a:cubicBezTo>
                  <a:cubicBezTo>
                    <a:pt x="3819" y="5320"/>
                    <a:pt x="3275" y="4776"/>
                    <a:pt x="2633" y="4395"/>
                  </a:cubicBezTo>
                  <a:lnTo>
                    <a:pt x="2633" y="4395"/>
                  </a:lnTo>
                  <a:cubicBezTo>
                    <a:pt x="3210" y="5059"/>
                    <a:pt x="3416" y="6027"/>
                    <a:pt x="3155" y="6865"/>
                  </a:cubicBezTo>
                  <a:cubicBezTo>
                    <a:pt x="2992" y="6375"/>
                    <a:pt x="2742" y="5918"/>
                    <a:pt x="2426" y="5505"/>
                  </a:cubicBezTo>
                  <a:lnTo>
                    <a:pt x="2426" y="5505"/>
                  </a:lnTo>
                  <a:cubicBezTo>
                    <a:pt x="2437" y="6495"/>
                    <a:pt x="2198" y="7474"/>
                    <a:pt x="1730" y="8344"/>
                  </a:cubicBezTo>
                  <a:cubicBezTo>
                    <a:pt x="1599" y="7768"/>
                    <a:pt x="1491" y="7202"/>
                    <a:pt x="1371" y="6625"/>
                  </a:cubicBezTo>
                  <a:cubicBezTo>
                    <a:pt x="1056" y="7311"/>
                    <a:pt x="925" y="8083"/>
                    <a:pt x="990" y="8823"/>
                  </a:cubicBezTo>
                  <a:cubicBezTo>
                    <a:pt x="544" y="8127"/>
                    <a:pt x="338" y="7278"/>
                    <a:pt x="403" y="6451"/>
                  </a:cubicBezTo>
                  <a:lnTo>
                    <a:pt x="403" y="6451"/>
                  </a:lnTo>
                  <a:cubicBezTo>
                    <a:pt x="359" y="6593"/>
                    <a:pt x="316" y="6745"/>
                    <a:pt x="283" y="6897"/>
                  </a:cubicBezTo>
                  <a:cubicBezTo>
                    <a:pt x="55" y="7844"/>
                    <a:pt x="0" y="8834"/>
                    <a:pt x="131" y="9802"/>
                  </a:cubicBezTo>
                  <a:cubicBezTo>
                    <a:pt x="174" y="10183"/>
                    <a:pt x="207" y="10433"/>
                    <a:pt x="338" y="10585"/>
                  </a:cubicBezTo>
                  <a:cubicBezTo>
                    <a:pt x="435" y="10737"/>
                    <a:pt x="620" y="10824"/>
                    <a:pt x="947" y="10890"/>
                  </a:cubicBezTo>
                  <a:cubicBezTo>
                    <a:pt x="1958" y="11107"/>
                    <a:pt x="2970" y="11292"/>
                    <a:pt x="3993" y="11488"/>
                  </a:cubicBezTo>
                  <a:cubicBezTo>
                    <a:pt x="5646" y="11814"/>
                    <a:pt x="7300" y="12141"/>
                    <a:pt x="8964" y="12467"/>
                  </a:cubicBezTo>
                  <a:cubicBezTo>
                    <a:pt x="9215" y="12565"/>
                    <a:pt x="9410" y="12794"/>
                    <a:pt x="9476" y="13055"/>
                  </a:cubicBezTo>
                  <a:cubicBezTo>
                    <a:pt x="10063" y="12347"/>
                    <a:pt x="10596" y="11434"/>
                    <a:pt x="10596" y="10520"/>
                  </a:cubicBezTo>
                  <a:cubicBezTo>
                    <a:pt x="10596" y="9367"/>
                    <a:pt x="10672" y="8268"/>
                    <a:pt x="11042" y="7169"/>
                  </a:cubicBezTo>
                  <a:cubicBezTo>
                    <a:pt x="11107" y="7713"/>
                    <a:pt x="11249" y="8246"/>
                    <a:pt x="11456" y="8758"/>
                  </a:cubicBezTo>
                  <a:cubicBezTo>
                    <a:pt x="11499" y="7887"/>
                    <a:pt x="11706" y="7039"/>
                    <a:pt x="12054" y="6245"/>
                  </a:cubicBezTo>
                  <a:lnTo>
                    <a:pt x="12054" y="6245"/>
                  </a:lnTo>
                  <a:cubicBezTo>
                    <a:pt x="12021" y="6876"/>
                    <a:pt x="12108" y="7507"/>
                    <a:pt x="12315" y="8094"/>
                  </a:cubicBezTo>
                  <a:cubicBezTo>
                    <a:pt x="12369" y="7289"/>
                    <a:pt x="12641" y="6506"/>
                    <a:pt x="13087" y="5831"/>
                  </a:cubicBezTo>
                  <a:cubicBezTo>
                    <a:pt x="13109" y="6430"/>
                    <a:pt x="13131" y="7017"/>
                    <a:pt x="13153" y="7615"/>
                  </a:cubicBezTo>
                  <a:cubicBezTo>
                    <a:pt x="13729" y="6636"/>
                    <a:pt x="13990" y="5472"/>
                    <a:pt x="13881" y="4341"/>
                  </a:cubicBezTo>
                  <a:lnTo>
                    <a:pt x="13881" y="4341"/>
                  </a:lnTo>
                  <a:cubicBezTo>
                    <a:pt x="14284" y="4765"/>
                    <a:pt x="14545" y="5331"/>
                    <a:pt x="14621" y="5918"/>
                  </a:cubicBezTo>
                  <a:cubicBezTo>
                    <a:pt x="14904" y="5342"/>
                    <a:pt x="14774" y="4602"/>
                    <a:pt x="14338" y="4145"/>
                  </a:cubicBezTo>
                  <a:lnTo>
                    <a:pt x="14338" y="4145"/>
                  </a:lnTo>
                  <a:cubicBezTo>
                    <a:pt x="14730" y="4537"/>
                    <a:pt x="15111" y="4928"/>
                    <a:pt x="15502" y="5309"/>
                  </a:cubicBezTo>
                  <a:cubicBezTo>
                    <a:pt x="15339" y="4515"/>
                    <a:pt x="15350" y="3688"/>
                    <a:pt x="15524" y="2894"/>
                  </a:cubicBezTo>
                  <a:cubicBezTo>
                    <a:pt x="15742" y="3362"/>
                    <a:pt x="15927" y="3840"/>
                    <a:pt x="16057" y="4330"/>
                  </a:cubicBezTo>
                  <a:cubicBezTo>
                    <a:pt x="15970" y="3275"/>
                    <a:pt x="16329" y="2198"/>
                    <a:pt x="17036" y="1404"/>
                  </a:cubicBezTo>
                  <a:lnTo>
                    <a:pt x="17036" y="1404"/>
                  </a:lnTo>
                  <a:cubicBezTo>
                    <a:pt x="17015" y="2045"/>
                    <a:pt x="17004" y="2687"/>
                    <a:pt x="16982" y="3329"/>
                  </a:cubicBezTo>
                  <a:cubicBezTo>
                    <a:pt x="17025" y="3155"/>
                    <a:pt x="17069" y="2992"/>
                    <a:pt x="17123" y="2829"/>
                  </a:cubicBezTo>
                  <a:cubicBezTo>
                    <a:pt x="17287" y="1882"/>
                    <a:pt x="17450" y="936"/>
                    <a:pt x="17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1257750" y="4992169"/>
              <a:ext cx="252076" cy="264391"/>
            </a:xfrm>
            <a:custGeom>
              <a:avLst/>
              <a:gdLst/>
              <a:ahLst/>
              <a:cxnLst/>
              <a:rect l="l" t="t" r="r" b="b"/>
              <a:pathLst>
                <a:path w="6919" h="7257" extrusionOk="0">
                  <a:moveTo>
                    <a:pt x="1817" y="0"/>
                  </a:moveTo>
                  <a:cubicBezTo>
                    <a:pt x="1273" y="1077"/>
                    <a:pt x="990" y="2274"/>
                    <a:pt x="1023" y="3470"/>
                  </a:cubicBezTo>
                  <a:cubicBezTo>
                    <a:pt x="533" y="2785"/>
                    <a:pt x="294" y="1947"/>
                    <a:pt x="65" y="1132"/>
                  </a:cubicBezTo>
                  <a:lnTo>
                    <a:pt x="65" y="1132"/>
                  </a:lnTo>
                  <a:cubicBezTo>
                    <a:pt x="0" y="2731"/>
                    <a:pt x="65" y="4330"/>
                    <a:pt x="272" y="5918"/>
                  </a:cubicBezTo>
                  <a:lnTo>
                    <a:pt x="5320" y="7256"/>
                  </a:lnTo>
                  <a:cubicBezTo>
                    <a:pt x="5886" y="6908"/>
                    <a:pt x="6332" y="6386"/>
                    <a:pt x="6582" y="5777"/>
                  </a:cubicBezTo>
                  <a:cubicBezTo>
                    <a:pt x="6919" y="4961"/>
                    <a:pt x="6897" y="4025"/>
                    <a:pt x="6691" y="3166"/>
                  </a:cubicBezTo>
                  <a:cubicBezTo>
                    <a:pt x="6473" y="2306"/>
                    <a:pt x="6092" y="1501"/>
                    <a:pt x="5701" y="707"/>
                  </a:cubicBezTo>
                  <a:lnTo>
                    <a:pt x="5701" y="707"/>
                  </a:lnTo>
                  <a:cubicBezTo>
                    <a:pt x="5983" y="1741"/>
                    <a:pt x="5820" y="2883"/>
                    <a:pt x="5265" y="3797"/>
                  </a:cubicBezTo>
                  <a:cubicBezTo>
                    <a:pt x="5200" y="2850"/>
                    <a:pt x="5146" y="1904"/>
                    <a:pt x="5091" y="957"/>
                  </a:cubicBezTo>
                  <a:cubicBezTo>
                    <a:pt x="4493" y="1893"/>
                    <a:pt x="3895" y="2818"/>
                    <a:pt x="3296" y="3753"/>
                  </a:cubicBezTo>
                  <a:cubicBezTo>
                    <a:pt x="3677" y="2578"/>
                    <a:pt x="3862" y="1360"/>
                    <a:pt x="3862" y="131"/>
                  </a:cubicBezTo>
                  <a:lnTo>
                    <a:pt x="3862" y="131"/>
                  </a:lnTo>
                  <a:cubicBezTo>
                    <a:pt x="3188" y="1208"/>
                    <a:pt x="2709" y="2404"/>
                    <a:pt x="2459" y="3655"/>
                  </a:cubicBezTo>
                  <a:cubicBezTo>
                    <a:pt x="2111" y="2470"/>
                    <a:pt x="1893" y="1240"/>
                    <a:pt x="1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5683193" y="4756745"/>
              <a:ext cx="641686" cy="475626"/>
            </a:xfrm>
            <a:custGeom>
              <a:avLst/>
              <a:gdLst/>
              <a:ahLst/>
              <a:cxnLst/>
              <a:rect l="l" t="t" r="r" b="b"/>
              <a:pathLst>
                <a:path w="17613" h="13055" extrusionOk="0">
                  <a:moveTo>
                    <a:pt x="17613" y="0"/>
                  </a:moveTo>
                  <a:cubicBezTo>
                    <a:pt x="16362" y="588"/>
                    <a:pt x="15415" y="1773"/>
                    <a:pt x="15122" y="3133"/>
                  </a:cubicBezTo>
                  <a:cubicBezTo>
                    <a:pt x="14882" y="2176"/>
                    <a:pt x="14730" y="1197"/>
                    <a:pt x="14676" y="207"/>
                  </a:cubicBezTo>
                  <a:cubicBezTo>
                    <a:pt x="13827" y="947"/>
                    <a:pt x="13305" y="2045"/>
                    <a:pt x="13261" y="3166"/>
                  </a:cubicBezTo>
                  <a:cubicBezTo>
                    <a:pt x="12750" y="2176"/>
                    <a:pt x="12000" y="1295"/>
                    <a:pt x="11097" y="620"/>
                  </a:cubicBezTo>
                  <a:lnTo>
                    <a:pt x="11097" y="620"/>
                  </a:lnTo>
                  <a:cubicBezTo>
                    <a:pt x="11499" y="1251"/>
                    <a:pt x="11749" y="1969"/>
                    <a:pt x="11815" y="2698"/>
                  </a:cubicBezTo>
                  <a:cubicBezTo>
                    <a:pt x="11434" y="2263"/>
                    <a:pt x="10999" y="1882"/>
                    <a:pt x="10618" y="1458"/>
                  </a:cubicBezTo>
                  <a:cubicBezTo>
                    <a:pt x="10422" y="1251"/>
                    <a:pt x="10215" y="1066"/>
                    <a:pt x="9998" y="892"/>
                  </a:cubicBezTo>
                  <a:cubicBezTo>
                    <a:pt x="9802" y="762"/>
                    <a:pt x="9487" y="653"/>
                    <a:pt x="9323" y="490"/>
                  </a:cubicBezTo>
                  <a:lnTo>
                    <a:pt x="9323" y="490"/>
                  </a:lnTo>
                  <a:cubicBezTo>
                    <a:pt x="9759" y="947"/>
                    <a:pt x="10052" y="1534"/>
                    <a:pt x="10139" y="2154"/>
                  </a:cubicBezTo>
                  <a:cubicBezTo>
                    <a:pt x="10041" y="1915"/>
                    <a:pt x="9933" y="1676"/>
                    <a:pt x="9835" y="1447"/>
                  </a:cubicBezTo>
                  <a:lnTo>
                    <a:pt x="9835" y="1447"/>
                  </a:lnTo>
                  <a:cubicBezTo>
                    <a:pt x="9867" y="1850"/>
                    <a:pt x="9900" y="2263"/>
                    <a:pt x="9933" y="2666"/>
                  </a:cubicBezTo>
                  <a:cubicBezTo>
                    <a:pt x="9780" y="2056"/>
                    <a:pt x="9421" y="1512"/>
                    <a:pt x="8932" y="1121"/>
                  </a:cubicBezTo>
                  <a:lnTo>
                    <a:pt x="8932" y="1121"/>
                  </a:lnTo>
                  <a:cubicBezTo>
                    <a:pt x="9106" y="1491"/>
                    <a:pt x="9149" y="1915"/>
                    <a:pt x="9062" y="2307"/>
                  </a:cubicBezTo>
                  <a:cubicBezTo>
                    <a:pt x="8932" y="1937"/>
                    <a:pt x="8812" y="1578"/>
                    <a:pt x="8682" y="1208"/>
                  </a:cubicBezTo>
                  <a:cubicBezTo>
                    <a:pt x="8486" y="1708"/>
                    <a:pt x="8290" y="2219"/>
                    <a:pt x="8105" y="2720"/>
                  </a:cubicBezTo>
                  <a:cubicBezTo>
                    <a:pt x="8051" y="2296"/>
                    <a:pt x="7942" y="1861"/>
                    <a:pt x="7790" y="1458"/>
                  </a:cubicBezTo>
                  <a:cubicBezTo>
                    <a:pt x="7648" y="2013"/>
                    <a:pt x="7539" y="2568"/>
                    <a:pt x="7463" y="3133"/>
                  </a:cubicBezTo>
                  <a:cubicBezTo>
                    <a:pt x="7398" y="3688"/>
                    <a:pt x="7376" y="4112"/>
                    <a:pt x="7093" y="4602"/>
                  </a:cubicBezTo>
                  <a:cubicBezTo>
                    <a:pt x="6952" y="3960"/>
                    <a:pt x="6887" y="3296"/>
                    <a:pt x="6919" y="2633"/>
                  </a:cubicBezTo>
                  <a:lnTo>
                    <a:pt x="6919" y="2633"/>
                  </a:lnTo>
                  <a:cubicBezTo>
                    <a:pt x="6364" y="3416"/>
                    <a:pt x="6049" y="4352"/>
                    <a:pt x="6005" y="5298"/>
                  </a:cubicBezTo>
                  <a:cubicBezTo>
                    <a:pt x="5777" y="4787"/>
                    <a:pt x="5646" y="4243"/>
                    <a:pt x="5636" y="3688"/>
                  </a:cubicBezTo>
                  <a:cubicBezTo>
                    <a:pt x="5625" y="3536"/>
                    <a:pt x="5625" y="3394"/>
                    <a:pt x="5636" y="3242"/>
                  </a:cubicBezTo>
                  <a:lnTo>
                    <a:pt x="5636" y="3242"/>
                  </a:lnTo>
                  <a:cubicBezTo>
                    <a:pt x="5625" y="3264"/>
                    <a:pt x="5614" y="3275"/>
                    <a:pt x="5603" y="3296"/>
                  </a:cubicBezTo>
                  <a:cubicBezTo>
                    <a:pt x="5070" y="3971"/>
                    <a:pt x="4765" y="4841"/>
                    <a:pt x="4765" y="5701"/>
                  </a:cubicBezTo>
                  <a:cubicBezTo>
                    <a:pt x="4537" y="5276"/>
                    <a:pt x="4254" y="4874"/>
                    <a:pt x="3928" y="4504"/>
                  </a:cubicBezTo>
                  <a:lnTo>
                    <a:pt x="3928" y="4504"/>
                  </a:lnTo>
                  <a:cubicBezTo>
                    <a:pt x="4058" y="4983"/>
                    <a:pt x="4156" y="5461"/>
                    <a:pt x="4210" y="5951"/>
                  </a:cubicBezTo>
                  <a:cubicBezTo>
                    <a:pt x="3819" y="5320"/>
                    <a:pt x="3275" y="4776"/>
                    <a:pt x="2633" y="4395"/>
                  </a:cubicBezTo>
                  <a:lnTo>
                    <a:pt x="2633" y="4395"/>
                  </a:lnTo>
                  <a:cubicBezTo>
                    <a:pt x="3220" y="5059"/>
                    <a:pt x="3416" y="6027"/>
                    <a:pt x="3155" y="6865"/>
                  </a:cubicBezTo>
                  <a:cubicBezTo>
                    <a:pt x="3003" y="6375"/>
                    <a:pt x="2742" y="5918"/>
                    <a:pt x="2426" y="5505"/>
                  </a:cubicBezTo>
                  <a:lnTo>
                    <a:pt x="2426" y="5505"/>
                  </a:lnTo>
                  <a:cubicBezTo>
                    <a:pt x="2437" y="6495"/>
                    <a:pt x="2198" y="7474"/>
                    <a:pt x="1730" y="8344"/>
                  </a:cubicBezTo>
                  <a:cubicBezTo>
                    <a:pt x="1610" y="7768"/>
                    <a:pt x="1491" y="7202"/>
                    <a:pt x="1371" y="6625"/>
                  </a:cubicBezTo>
                  <a:cubicBezTo>
                    <a:pt x="1067" y="7311"/>
                    <a:pt x="936" y="8083"/>
                    <a:pt x="1001" y="8823"/>
                  </a:cubicBezTo>
                  <a:cubicBezTo>
                    <a:pt x="555" y="8127"/>
                    <a:pt x="338" y="7278"/>
                    <a:pt x="403" y="6451"/>
                  </a:cubicBezTo>
                  <a:lnTo>
                    <a:pt x="403" y="6451"/>
                  </a:lnTo>
                  <a:cubicBezTo>
                    <a:pt x="359" y="6593"/>
                    <a:pt x="316" y="6745"/>
                    <a:pt x="283" y="6897"/>
                  </a:cubicBezTo>
                  <a:cubicBezTo>
                    <a:pt x="55" y="7844"/>
                    <a:pt x="0" y="8834"/>
                    <a:pt x="131" y="9802"/>
                  </a:cubicBezTo>
                  <a:cubicBezTo>
                    <a:pt x="174" y="10183"/>
                    <a:pt x="207" y="10433"/>
                    <a:pt x="338" y="10585"/>
                  </a:cubicBezTo>
                  <a:cubicBezTo>
                    <a:pt x="446" y="10737"/>
                    <a:pt x="620" y="10824"/>
                    <a:pt x="947" y="10890"/>
                  </a:cubicBezTo>
                  <a:cubicBezTo>
                    <a:pt x="1959" y="11107"/>
                    <a:pt x="2981" y="11292"/>
                    <a:pt x="3993" y="11488"/>
                  </a:cubicBezTo>
                  <a:cubicBezTo>
                    <a:pt x="5646" y="11814"/>
                    <a:pt x="7300" y="12141"/>
                    <a:pt x="8964" y="12467"/>
                  </a:cubicBezTo>
                  <a:cubicBezTo>
                    <a:pt x="9215" y="12565"/>
                    <a:pt x="9410" y="12794"/>
                    <a:pt x="9487" y="13055"/>
                  </a:cubicBezTo>
                  <a:cubicBezTo>
                    <a:pt x="10063" y="12347"/>
                    <a:pt x="10607" y="11434"/>
                    <a:pt x="10596" y="10520"/>
                  </a:cubicBezTo>
                  <a:cubicBezTo>
                    <a:pt x="10596" y="9367"/>
                    <a:pt x="10672" y="8268"/>
                    <a:pt x="11042" y="7169"/>
                  </a:cubicBezTo>
                  <a:cubicBezTo>
                    <a:pt x="11118" y="7713"/>
                    <a:pt x="11260" y="8246"/>
                    <a:pt x="11456" y="8758"/>
                  </a:cubicBezTo>
                  <a:cubicBezTo>
                    <a:pt x="11499" y="7887"/>
                    <a:pt x="11706" y="7039"/>
                    <a:pt x="12054" y="6245"/>
                  </a:cubicBezTo>
                  <a:lnTo>
                    <a:pt x="12054" y="6245"/>
                  </a:lnTo>
                  <a:cubicBezTo>
                    <a:pt x="12021" y="6876"/>
                    <a:pt x="12119" y="7507"/>
                    <a:pt x="12315" y="8094"/>
                  </a:cubicBezTo>
                  <a:cubicBezTo>
                    <a:pt x="12380" y="7289"/>
                    <a:pt x="12641" y="6506"/>
                    <a:pt x="13087" y="5831"/>
                  </a:cubicBezTo>
                  <a:cubicBezTo>
                    <a:pt x="13109" y="6430"/>
                    <a:pt x="13131" y="7017"/>
                    <a:pt x="13153" y="7615"/>
                  </a:cubicBezTo>
                  <a:cubicBezTo>
                    <a:pt x="13740" y="6636"/>
                    <a:pt x="14001" y="5472"/>
                    <a:pt x="13892" y="4341"/>
                  </a:cubicBezTo>
                  <a:lnTo>
                    <a:pt x="13892" y="4341"/>
                  </a:lnTo>
                  <a:cubicBezTo>
                    <a:pt x="14295" y="4765"/>
                    <a:pt x="14545" y="5331"/>
                    <a:pt x="14621" y="5918"/>
                  </a:cubicBezTo>
                  <a:cubicBezTo>
                    <a:pt x="14904" y="5342"/>
                    <a:pt x="14785" y="4602"/>
                    <a:pt x="14338" y="4145"/>
                  </a:cubicBezTo>
                  <a:lnTo>
                    <a:pt x="14338" y="4145"/>
                  </a:lnTo>
                  <a:cubicBezTo>
                    <a:pt x="14730" y="4537"/>
                    <a:pt x="15122" y="4928"/>
                    <a:pt x="15513" y="5309"/>
                  </a:cubicBezTo>
                  <a:cubicBezTo>
                    <a:pt x="15350" y="4515"/>
                    <a:pt x="15350" y="3688"/>
                    <a:pt x="15524" y="2894"/>
                  </a:cubicBezTo>
                  <a:cubicBezTo>
                    <a:pt x="15753" y="3362"/>
                    <a:pt x="15927" y="3840"/>
                    <a:pt x="16057" y="4330"/>
                  </a:cubicBezTo>
                  <a:cubicBezTo>
                    <a:pt x="15981" y="3275"/>
                    <a:pt x="16340" y="2198"/>
                    <a:pt x="17036" y="1404"/>
                  </a:cubicBezTo>
                  <a:lnTo>
                    <a:pt x="17036" y="1404"/>
                  </a:lnTo>
                  <a:cubicBezTo>
                    <a:pt x="17026" y="2045"/>
                    <a:pt x="17004" y="2687"/>
                    <a:pt x="16982" y="3329"/>
                  </a:cubicBezTo>
                  <a:cubicBezTo>
                    <a:pt x="17026" y="3155"/>
                    <a:pt x="17069" y="2992"/>
                    <a:pt x="17123" y="2829"/>
                  </a:cubicBezTo>
                  <a:cubicBezTo>
                    <a:pt x="17287" y="1882"/>
                    <a:pt x="17450" y="936"/>
                    <a:pt x="17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5804475" y="4992169"/>
              <a:ext cx="252113" cy="264391"/>
            </a:xfrm>
            <a:custGeom>
              <a:avLst/>
              <a:gdLst/>
              <a:ahLst/>
              <a:cxnLst/>
              <a:rect l="l" t="t" r="r" b="b"/>
              <a:pathLst>
                <a:path w="6920" h="7257" extrusionOk="0">
                  <a:moveTo>
                    <a:pt x="1817" y="0"/>
                  </a:moveTo>
                  <a:cubicBezTo>
                    <a:pt x="1273" y="1077"/>
                    <a:pt x="1001" y="2274"/>
                    <a:pt x="1023" y="3470"/>
                  </a:cubicBezTo>
                  <a:cubicBezTo>
                    <a:pt x="533" y="2785"/>
                    <a:pt x="294" y="1947"/>
                    <a:pt x="66" y="1132"/>
                  </a:cubicBezTo>
                  <a:lnTo>
                    <a:pt x="66" y="1132"/>
                  </a:lnTo>
                  <a:cubicBezTo>
                    <a:pt x="0" y="2731"/>
                    <a:pt x="66" y="4330"/>
                    <a:pt x="272" y="5918"/>
                  </a:cubicBezTo>
                  <a:lnTo>
                    <a:pt x="5331" y="7256"/>
                  </a:lnTo>
                  <a:cubicBezTo>
                    <a:pt x="5886" y="6908"/>
                    <a:pt x="6332" y="6386"/>
                    <a:pt x="6582" y="5777"/>
                  </a:cubicBezTo>
                  <a:cubicBezTo>
                    <a:pt x="6919" y="4961"/>
                    <a:pt x="6897" y="4025"/>
                    <a:pt x="6691" y="3166"/>
                  </a:cubicBezTo>
                  <a:cubicBezTo>
                    <a:pt x="6484" y="2306"/>
                    <a:pt x="6092" y="1501"/>
                    <a:pt x="5712" y="707"/>
                  </a:cubicBezTo>
                  <a:lnTo>
                    <a:pt x="5712" y="707"/>
                  </a:lnTo>
                  <a:cubicBezTo>
                    <a:pt x="5994" y="1741"/>
                    <a:pt x="5831" y="2883"/>
                    <a:pt x="5266" y="3797"/>
                  </a:cubicBezTo>
                  <a:cubicBezTo>
                    <a:pt x="5211" y="2850"/>
                    <a:pt x="5146" y="1904"/>
                    <a:pt x="5091" y="957"/>
                  </a:cubicBezTo>
                  <a:cubicBezTo>
                    <a:pt x="4493" y="1893"/>
                    <a:pt x="3895" y="2818"/>
                    <a:pt x="3307" y="3753"/>
                  </a:cubicBezTo>
                  <a:cubicBezTo>
                    <a:pt x="3677" y="2578"/>
                    <a:pt x="3873" y="1360"/>
                    <a:pt x="3873" y="131"/>
                  </a:cubicBezTo>
                  <a:lnTo>
                    <a:pt x="3873" y="131"/>
                  </a:lnTo>
                  <a:cubicBezTo>
                    <a:pt x="3188" y="1208"/>
                    <a:pt x="2709" y="2404"/>
                    <a:pt x="2470" y="3655"/>
                  </a:cubicBezTo>
                  <a:cubicBezTo>
                    <a:pt x="2111" y="2470"/>
                    <a:pt x="1893" y="1240"/>
                    <a:pt x="1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8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722400" y="5394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1"/>
          </p:nvPr>
        </p:nvSpPr>
        <p:spPr>
          <a:xfrm>
            <a:off x="874800" y="2313196"/>
            <a:ext cx="20796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title" idx="2"/>
          </p:nvPr>
        </p:nvSpPr>
        <p:spPr>
          <a:xfrm>
            <a:off x="874800" y="1951100"/>
            <a:ext cx="2079600" cy="3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3"/>
          </p:nvPr>
        </p:nvSpPr>
        <p:spPr>
          <a:xfrm>
            <a:off x="3534000" y="2313196"/>
            <a:ext cx="20796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title" idx="4"/>
          </p:nvPr>
        </p:nvSpPr>
        <p:spPr>
          <a:xfrm>
            <a:off x="3534000" y="1951100"/>
            <a:ext cx="2079600" cy="3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5"/>
          </p:nvPr>
        </p:nvSpPr>
        <p:spPr>
          <a:xfrm>
            <a:off x="6189600" y="2313196"/>
            <a:ext cx="20796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title" idx="6"/>
          </p:nvPr>
        </p:nvSpPr>
        <p:spPr>
          <a:xfrm>
            <a:off x="6189600" y="1951100"/>
            <a:ext cx="2079600" cy="3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7"/>
          </p:nvPr>
        </p:nvSpPr>
        <p:spPr>
          <a:xfrm>
            <a:off x="874800" y="4135380"/>
            <a:ext cx="20796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title" idx="8"/>
          </p:nvPr>
        </p:nvSpPr>
        <p:spPr>
          <a:xfrm>
            <a:off x="874800" y="3764328"/>
            <a:ext cx="2079600" cy="3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ubTitle" idx="9"/>
          </p:nvPr>
        </p:nvSpPr>
        <p:spPr>
          <a:xfrm>
            <a:off x="3534000" y="4135380"/>
            <a:ext cx="20796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title" idx="13"/>
          </p:nvPr>
        </p:nvSpPr>
        <p:spPr>
          <a:xfrm>
            <a:off x="3534000" y="3764328"/>
            <a:ext cx="2079600" cy="3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4" name="Google Shape;304;p25"/>
          <p:cNvSpPr txBox="1">
            <a:spLocks noGrp="1"/>
          </p:cNvSpPr>
          <p:nvPr>
            <p:ph type="subTitle" idx="14"/>
          </p:nvPr>
        </p:nvSpPr>
        <p:spPr>
          <a:xfrm>
            <a:off x="6189600" y="4135380"/>
            <a:ext cx="20796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title" idx="15"/>
          </p:nvPr>
        </p:nvSpPr>
        <p:spPr>
          <a:xfrm>
            <a:off x="6189600" y="3764328"/>
            <a:ext cx="2079600" cy="3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grpSp>
        <p:nvGrpSpPr>
          <p:cNvPr id="306" name="Google Shape;306;p25"/>
          <p:cNvGrpSpPr/>
          <p:nvPr/>
        </p:nvGrpSpPr>
        <p:grpSpPr>
          <a:xfrm>
            <a:off x="7636904" y="8400"/>
            <a:ext cx="1500072" cy="2820215"/>
            <a:chOff x="7636904" y="8400"/>
            <a:chExt cx="1500072" cy="2820215"/>
          </a:xfrm>
        </p:grpSpPr>
        <p:sp>
          <p:nvSpPr>
            <p:cNvPr id="307" name="Google Shape;307;p25"/>
            <p:cNvSpPr/>
            <p:nvPr/>
          </p:nvSpPr>
          <p:spPr>
            <a:xfrm flipH="1">
              <a:off x="8605231" y="8400"/>
              <a:ext cx="531744" cy="1001522"/>
            </a:xfrm>
            <a:custGeom>
              <a:avLst/>
              <a:gdLst/>
              <a:ahLst/>
              <a:cxnLst/>
              <a:rect l="l" t="t" r="r" b="b"/>
              <a:pathLst>
                <a:path w="9259" h="17439" extrusionOk="0">
                  <a:moveTo>
                    <a:pt x="5102" y="0"/>
                  </a:moveTo>
                  <a:lnTo>
                    <a:pt x="0" y="9584"/>
                  </a:lnTo>
                  <a:lnTo>
                    <a:pt x="0" y="17439"/>
                  </a:lnTo>
                  <a:lnTo>
                    <a:pt x="9258" y="33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 flipH="1">
              <a:off x="8121096" y="8400"/>
              <a:ext cx="1015879" cy="1910581"/>
            </a:xfrm>
            <a:custGeom>
              <a:avLst/>
              <a:gdLst/>
              <a:ahLst/>
              <a:cxnLst/>
              <a:rect l="l" t="t" r="r" b="b"/>
              <a:pathLst>
                <a:path w="17689" h="33268" extrusionOk="0">
                  <a:moveTo>
                    <a:pt x="13522" y="0"/>
                  </a:moveTo>
                  <a:lnTo>
                    <a:pt x="0" y="25413"/>
                  </a:lnTo>
                  <a:lnTo>
                    <a:pt x="0" y="33267"/>
                  </a:lnTo>
                  <a:lnTo>
                    <a:pt x="17689" y="33"/>
                  </a:lnTo>
                  <a:lnTo>
                    <a:pt x="135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 flipH="1">
              <a:off x="7636904" y="9032"/>
              <a:ext cx="1500072" cy="2819583"/>
            </a:xfrm>
            <a:custGeom>
              <a:avLst/>
              <a:gdLst/>
              <a:ahLst/>
              <a:cxnLst/>
              <a:rect l="l" t="t" r="r" b="b"/>
              <a:pathLst>
                <a:path w="26120" h="49096" extrusionOk="0">
                  <a:moveTo>
                    <a:pt x="21953" y="0"/>
                  </a:moveTo>
                  <a:lnTo>
                    <a:pt x="0" y="41241"/>
                  </a:lnTo>
                  <a:lnTo>
                    <a:pt x="0" y="49095"/>
                  </a:lnTo>
                  <a:lnTo>
                    <a:pt x="26120" y="33"/>
                  </a:lnTo>
                  <a:lnTo>
                    <a:pt x="21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4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6"/>
          <p:cNvGrpSpPr/>
          <p:nvPr/>
        </p:nvGrpSpPr>
        <p:grpSpPr>
          <a:xfrm>
            <a:off x="7636904" y="8400"/>
            <a:ext cx="1500072" cy="2820215"/>
            <a:chOff x="7636904" y="8400"/>
            <a:chExt cx="1500072" cy="2820215"/>
          </a:xfrm>
        </p:grpSpPr>
        <p:sp>
          <p:nvSpPr>
            <p:cNvPr id="312" name="Google Shape;312;p26"/>
            <p:cNvSpPr/>
            <p:nvPr/>
          </p:nvSpPr>
          <p:spPr>
            <a:xfrm flipH="1">
              <a:off x="8605231" y="8400"/>
              <a:ext cx="531744" cy="1001522"/>
            </a:xfrm>
            <a:custGeom>
              <a:avLst/>
              <a:gdLst/>
              <a:ahLst/>
              <a:cxnLst/>
              <a:rect l="l" t="t" r="r" b="b"/>
              <a:pathLst>
                <a:path w="9259" h="17439" extrusionOk="0">
                  <a:moveTo>
                    <a:pt x="5102" y="0"/>
                  </a:moveTo>
                  <a:lnTo>
                    <a:pt x="0" y="9584"/>
                  </a:lnTo>
                  <a:lnTo>
                    <a:pt x="0" y="17439"/>
                  </a:lnTo>
                  <a:lnTo>
                    <a:pt x="9258" y="33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 flipH="1">
              <a:off x="8121096" y="8400"/>
              <a:ext cx="1015879" cy="1910581"/>
            </a:xfrm>
            <a:custGeom>
              <a:avLst/>
              <a:gdLst/>
              <a:ahLst/>
              <a:cxnLst/>
              <a:rect l="l" t="t" r="r" b="b"/>
              <a:pathLst>
                <a:path w="17689" h="33268" extrusionOk="0">
                  <a:moveTo>
                    <a:pt x="13522" y="0"/>
                  </a:moveTo>
                  <a:lnTo>
                    <a:pt x="0" y="25413"/>
                  </a:lnTo>
                  <a:lnTo>
                    <a:pt x="0" y="33267"/>
                  </a:lnTo>
                  <a:lnTo>
                    <a:pt x="17689" y="33"/>
                  </a:lnTo>
                  <a:lnTo>
                    <a:pt x="13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 flipH="1">
              <a:off x="7636904" y="9032"/>
              <a:ext cx="1500072" cy="2819583"/>
            </a:xfrm>
            <a:custGeom>
              <a:avLst/>
              <a:gdLst/>
              <a:ahLst/>
              <a:cxnLst/>
              <a:rect l="l" t="t" r="r" b="b"/>
              <a:pathLst>
                <a:path w="26120" h="49096" extrusionOk="0">
                  <a:moveTo>
                    <a:pt x="21953" y="0"/>
                  </a:moveTo>
                  <a:lnTo>
                    <a:pt x="0" y="41241"/>
                  </a:lnTo>
                  <a:lnTo>
                    <a:pt x="0" y="49095"/>
                  </a:lnTo>
                  <a:lnTo>
                    <a:pt x="26120" y="33"/>
                  </a:lnTo>
                  <a:lnTo>
                    <a:pt x="2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6"/>
          <p:cNvSpPr txBox="1">
            <a:spLocks noGrp="1"/>
          </p:cNvSpPr>
          <p:nvPr>
            <p:ph type="title"/>
          </p:nvPr>
        </p:nvSpPr>
        <p:spPr>
          <a:xfrm>
            <a:off x="722400" y="5394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8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2"/>
          <p:cNvGrpSpPr/>
          <p:nvPr/>
        </p:nvGrpSpPr>
        <p:grpSpPr>
          <a:xfrm>
            <a:off x="7636904" y="8400"/>
            <a:ext cx="1500072" cy="2820215"/>
            <a:chOff x="7636904" y="8400"/>
            <a:chExt cx="1500072" cy="2820215"/>
          </a:xfrm>
        </p:grpSpPr>
        <p:sp>
          <p:nvSpPr>
            <p:cNvPr id="363" name="Google Shape;363;p32"/>
            <p:cNvSpPr/>
            <p:nvPr/>
          </p:nvSpPr>
          <p:spPr>
            <a:xfrm flipH="1">
              <a:off x="8605231" y="8400"/>
              <a:ext cx="531744" cy="1001522"/>
            </a:xfrm>
            <a:custGeom>
              <a:avLst/>
              <a:gdLst/>
              <a:ahLst/>
              <a:cxnLst/>
              <a:rect l="l" t="t" r="r" b="b"/>
              <a:pathLst>
                <a:path w="9259" h="17439" extrusionOk="0">
                  <a:moveTo>
                    <a:pt x="5102" y="0"/>
                  </a:moveTo>
                  <a:lnTo>
                    <a:pt x="0" y="9584"/>
                  </a:lnTo>
                  <a:lnTo>
                    <a:pt x="0" y="17439"/>
                  </a:lnTo>
                  <a:lnTo>
                    <a:pt x="9258" y="33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 flipH="1">
              <a:off x="8121096" y="8400"/>
              <a:ext cx="1015879" cy="1910581"/>
            </a:xfrm>
            <a:custGeom>
              <a:avLst/>
              <a:gdLst/>
              <a:ahLst/>
              <a:cxnLst/>
              <a:rect l="l" t="t" r="r" b="b"/>
              <a:pathLst>
                <a:path w="17689" h="33268" extrusionOk="0">
                  <a:moveTo>
                    <a:pt x="13522" y="0"/>
                  </a:moveTo>
                  <a:lnTo>
                    <a:pt x="0" y="25413"/>
                  </a:lnTo>
                  <a:lnTo>
                    <a:pt x="0" y="33267"/>
                  </a:lnTo>
                  <a:lnTo>
                    <a:pt x="17689" y="33"/>
                  </a:lnTo>
                  <a:lnTo>
                    <a:pt x="13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 flipH="1">
              <a:off x="7636904" y="9032"/>
              <a:ext cx="1500072" cy="2819583"/>
            </a:xfrm>
            <a:custGeom>
              <a:avLst/>
              <a:gdLst/>
              <a:ahLst/>
              <a:cxnLst/>
              <a:rect l="l" t="t" r="r" b="b"/>
              <a:pathLst>
                <a:path w="26120" h="49096" extrusionOk="0">
                  <a:moveTo>
                    <a:pt x="21953" y="0"/>
                  </a:moveTo>
                  <a:lnTo>
                    <a:pt x="0" y="41241"/>
                  </a:lnTo>
                  <a:lnTo>
                    <a:pt x="0" y="49095"/>
                  </a:lnTo>
                  <a:lnTo>
                    <a:pt x="26120" y="33"/>
                  </a:lnTo>
                  <a:lnTo>
                    <a:pt x="2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32"/>
          <p:cNvGrpSpPr/>
          <p:nvPr/>
        </p:nvGrpSpPr>
        <p:grpSpPr>
          <a:xfrm>
            <a:off x="722408" y="539402"/>
            <a:ext cx="513775" cy="236625"/>
            <a:chOff x="2347475" y="2164925"/>
            <a:chExt cx="513775" cy="236625"/>
          </a:xfrm>
        </p:grpSpPr>
        <p:sp>
          <p:nvSpPr>
            <p:cNvPr id="367" name="Google Shape;367;p32"/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32"/>
          <p:cNvGrpSpPr/>
          <p:nvPr/>
        </p:nvGrpSpPr>
        <p:grpSpPr>
          <a:xfrm rot="-5400000">
            <a:off x="8046408" y="4228902"/>
            <a:ext cx="513775" cy="236625"/>
            <a:chOff x="2347475" y="2164925"/>
            <a:chExt cx="513775" cy="236625"/>
          </a:xfrm>
        </p:grpSpPr>
        <p:sp>
          <p:nvSpPr>
            <p:cNvPr id="376" name="Google Shape;376;p32"/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7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33"/>
          <p:cNvGrpSpPr/>
          <p:nvPr/>
        </p:nvGrpSpPr>
        <p:grpSpPr>
          <a:xfrm flipH="1">
            <a:off x="5922" y="8400"/>
            <a:ext cx="1500072" cy="2820215"/>
            <a:chOff x="7636904" y="8400"/>
            <a:chExt cx="1500072" cy="2820215"/>
          </a:xfrm>
        </p:grpSpPr>
        <p:sp>
          <p:nvSpPr>
            <p:cNvPr id="386" name="Google Shape;386;p33"/>
            <p:cNvSpPr/>
            <p:nvPr/>
          </p:nvSpPr>
          <p:spPr>
            <a:xfrm flipH="1">
              <a:off x="8605231" y="8400"/>
              <a:ext cx="531744" cy="1001522"/>
            </a:xfrm>
            <a:custGeom>
              <a:avLst/>
              <a:gdLst/>
              <a:ahLst/>
              <a:cxnLst/>
              <a:rect l="l" t="t" r="r" b="b"/>
              <a:pathLst>
                <a:path w="9259" h="17439" extrusionOk="0">
                  <a:moveTo>
                    <a:pt x="5102" y="0"/>
                  </a:moveTo>
                  <a:lnTo>
                    <a:pt x="0" y="9584"/>
                  </a:lnTo>
                  <a:lnTo>
                    <a:pt x="0" y="17439"/>
                  </a:lnTo>
                  <a:lnTo>
                    <a:pt x="9258" y="33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 flipH="1">
              <a:off x="8121096" y="8400"/>
              <a:ext cx="1015879" cy="1910581"/>
            </a:xfrm>
            <a:custGeom>
              <a:avLst/>
              <a:gdLst/>
              <a:ahLst/>
              <a:cxnLst/>
              <a:rect l="l" t="t" r="r" b="b"/>
              <a:pathLst>
                <a:path w="17689" h="33268" extrusionOk="0">
                  <a:moveTo>
                    <a:pt x="13522" y="0"/>
                  </a:moveTo>
                  <a:lnTo>
                    <a:pt x="0" y="25413"/>
                  </a:lnTo>
                  <a:lnTo>
                    <a:pt x="0" y="33267"/>
                  </a:lnTo>
                  <a:lnTo>
                    <a:pt x="17689" y="33"/>
                  </a:lnTo>
                  <a:lnTo>
                    <a:pt x="13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 flipH="1">
              <a:off x="7636904" y="9032"/>
              <a:ext cx="1500072" cy="2819583"/>
            </a:xfrm>
            <a:custGeom>
              <a:avLst/>
              <a:gdLst/>
              <a:ahLst/>
              <a:cxnLst/>
              <a:rect l="l" t="t" r="r" b="b"/>
              <a:pathLst>
                <a:path w="26120" h="49096" extrusionOk="0">
                  <a:moveTo>
                    <a:pt x="21953" y="0"/>
                  </a:moveTo>
                  <a:lnTo>
                    <a:pt x="0" y="41241"/>
                  </a:lnTo>
                  <a:lnTo>
                    <a:pt x="0" y="49095"/>
                  </a:lnTo>
                  <a:lnTo>
                    <a:pt x="26120" y="33"/>
                  </a:lnTo>
                  <a:lnTo>
                    <a:pt x="2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3"/>
          <p:cNvGrpSpPr/>
          <p:nvPr/>
        </p:nvGrpSpPr>
        <p:grpSpPr>
          <a:xfrm rot="10800000" flipH="1">
            <a:off x="7643922" y="2327257"/>
            <a:ext cx="1500072" cy="2820215"/>
            <a:chOff x="7636904" y="8400"/>
            <a:chExt cx="1500072" cy="2820215"/>
          </a:xfrm>
        </p:grpSpPr>
        <p:sp>
          <p:nvSpPr>
            <p:cNvPr id="390" name="Google Shape;390;p33"/>
            <p:cNvSpPr/>
            <p:nvPr/>
          </p:nvSpPr>
          <p:spPr>
            <a:xfrm flipH="1">
              <a:off x="8605231" y="8400"/>
              <a:ext cx="531744" cy="1001522"/>
            </a:xfrm>
            <a:custGeom>
              <a:avLst/>
              <a:gdLst/>
              <a:ahLst/>
              <a:cxnLst/>
              <a:rect l="l" t="t" r="r" b="b"/>
              <a:pathLst>
                <a:path w="9259" h="17439" extrusionOk="0">
                  <a:moveTo>
                    <a:pt x="5102" y="0"/>
                  </a:moveTo>
                  <a:lnTo>
                    <a:pt x="0" y="9584"/>
                  </a:lnTo>
                  <a:lnTo>
                    <a:pt x="0" y="17439"/>
                  </a:lnTo>
                  <a:lnTo>
                    <a:pt x="9258" y="33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 flipH="1">
              <a:off x="8121096" y="8400"/>
              <a:ext cx="1015879" cy="1910581"/>
            </a:xfrm>
            <a:custGeom>
              <a:avLst/>
              <a:gdLst/>
              <a:ahLst/>
              <a:cxnLst/>
              <a:rect l="l" t="t" r="r" b="b"/>
              <a:pathLst>
                <a:path w="17689" h="33268" extrusionOk="0">
                  <a:moveTo>
                    <a:pt x="13522" y="0"/>
                  </a:moveTo>
                  <a:lnTo>
                    <a:pt x="0" y="25413"/>
                  </a:lnTo>
                  <a:lnTo>
                    <a:pt x="0" y="33267"/>
                  </a:lnTo>
                  <a:lnTo>
                    <a:pt x="17689" y="33"/>
                  </a:lnTo>
                  <a:lnTo>
                    <a:pt x="13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7636904" y="9032"/>
              <a:ext cx="1500072" cy="2819583"/>
            </a:xfrm>
            <a:custGeom>
              <a:avLst/>
              <a:gdLst/>
              <a:ahLst/>
              <a:cxnLst/>
              <a:rect l="l" t="t" r="r" b="b"/>
              <a:pathLst>
                <a:path w="26120" h="49096" extrusionOk="0">
                  <a:moveTo>
                    <a:pt x="21953" y="0"/>
                  </a:moveTo>
                  <a:lnTo>
                    <a:pt x="0" y="41241"/>
                  </a:lnTo>
                  <a:lnTo>
                    <a:pt x="0" y="49095"/>
                  </a:lnTo>
                  <a:lnTo>
                    <a:pt x="26120" y="33"/>
                  </a:lnTo>
                  <a:lnTo>
                    <a:pt x="2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3"/>
          <p:cNvGrpSpPr/>
          <p:nvPr/>
        </p:nvGrpSpPr>
        <p:grpSpPr>
          <a:xfrm>
            <a:off x="722408" y="4367464"/>
            <a:ext cx="513775" cy="236625"/>
            <a:chOff x="2347475" y="2164925"/>
            <a:chExt cx="513775" cy="236625"/>
          </a:xfrm>
        </p:grpSpPr>
        <p:sp>
          <p:nvSpPr>
            <p:cNvPr id="394" name="Google Shape;394;p33"/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400" y="5394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vo"/>
              <a:buNone/>
              <a:defRPr sz="2600" b="1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nton"/>
              <a:buNone/>
              <a:defRPr sz="2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nton"/>
              <a:buNone/>
              <a:defRPr sz="2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nton"/>
              <a:buNone/>
              <a:defRPr sz="2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nton"/>
              <a:buNone/>
              <a:defRPr sz="2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nton"/>
              <a:buNone/>
              <a:defRPr sz="2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nton"/>
              <a:buNone/>
              <a:defRPr sz="2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nton"/>
              <a:buNone/>
              <a:defRPr sz="2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nton"/>
              <a:buNone/>
              <a:defRPr sz="2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400" y="1152475"/>
            <a:ext cx="76992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5" r:id="rId4"/>
    <p:sldLayoutId id="2147483669" r:id="rId5"/>
    <p:sldLayoutId id="2147483671" r:id="rId6"/>
    <p:sldLayoutId id="2147483672" r:id="rId7"/>
    <p:sldLayoutId id="2147483678" r:id="rId8"/>
    <p:sldLayoutId id="2147483679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/>
          <p:nvPr/>
        </p:nvSpPr>
        <p:spPr>
          <a:xfrm>
            <a:off x="0" y="4184401"/>
            <a:ext cx="6381000" cy="453600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7"/>
          <p:cNvSpPr txBox="1">
            <a:spLocks noGrp="1"/>
          </p:cNvSpPr>
          <p:nvPr>
            <p:ph type="ctrTitle"/>
          </p:nvPr>
        </p:nvSpPr>
        <p:spPr>
          <a:xfrm>
            <a:off x="353516" y="496839"/>
            <a:ext cx="4306500" cy="29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Big Data Analysis and Predictive Model for NFL Running Backs:</a:t>
            </a:r>
            <a:br>
              <a:rPr lang="en" sz="3600" dirty="0"/>
            </a:br>
            <a:r>
              <a:rPr lang="en" sz="3600" dirty="0">
                <a:solidFill>
                  <a:srgbClr val="FF0000"/>
                </a:solidFill>
              </a:rPr>
              <a:t>Draft Likelihood and NFL Success</a:t>
            </a:r>
            <a:endParaRPr sz="3600" dirty="0">
              <a:solidFill>
                <a:srgbClr val="FF0000"/>
              </a:solidFill>
            </a:endParaRPr>
          </a:p>
        </p:txBody>
      </p:sp>
      <p:sp>
        <p:nvSpPr>
          <p:cNvPr id="415" name="Google Shape;415;p37"/>
          <p:cNvSpPr txBox="1">
            <a:spLocks noGrp="1"/>
          </p:cNvSpPr>
          <p:nvPr>
            <p:ph type="subTitle" idx="1"/>
          </p:nvPr>
        </p:nvSpPr>
        <p:spPr>
          <a:xfrm>
            <a:off x="55643" y="4280101"/>
            <a:ext cx="4306500" cy="2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 Fitzgerald</a:t>
            </a:r>
            <a:endParaRPr dirty="0"/>
          </a:p>
        </p:txBody>
      </p:sp>
      <p:cxnSp>
        <p:nvCxnSpPr>
          <p:cNvPr id="416" name="Google Shape;416;p37"/>
          <p:cNvCxnSpPr/>
          <p:nvPr/>
        </p:nvCxnSpPr>
        <p:spPr>
          <a:xfrm flipH="1">
            <a:off x="5798305" y="-16500"/>
            <a:ext cx="514200" cy="5160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7" name="Google Shape;417;p37"/>
          <p:cNvGrpSpPr/>
          <p:nvPr/>
        </p:nvGrpSpPr>
        <p:grpSpPr>
          <a:xfrm rot="5400000">
            <a:off x="8046408" y="3089539"/>
            <a:ext cx="513775" cy="236625"/>
            <a:chOff x="2347475" y="2164925"/>
            <a:chExt cx="513775" cy="236625"/>
          </a:xfrm>
        </p:grpSpPr>
        <p:sp>
          <p:nvSpPr>
            <p:cNvPr id="418" name="Google Shape;418;p37"/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/>
          <p:nvPr/>
        </p:nvSpPr>
        <p:spPr>
          <a:xfrm>
            <a:off x="4860861" y="1485094"/>
            <a:ext cx="537516" cy="605588"/>
          </a:xfrm>
          <a:custGeom>
            <a:avLst/>
            <a:gdLst/>
            <a:ahLst/>
            <a:cxnLst/>
            <a:rect l="l" t="t" r="r" b="b"/>
            <a:pathLst>
              <a:path w="8836" h="9955" extrusionOk="0">
                <a:moveTo>
                  <a:pt x="4406" y="596"/>
                </a:moveTo>
                <a:cubicBezTo>
                  <a:pt x="5359" y="596"/>
                  <a:pt x="6216" y="953"/>
                  <a:pt x="6859" y="1644"/>
                </a:cubicBezTo>
                <a:cubicBezTo>
                  <a:pt x="7169" y="1929"/>
                  <a:pt x="7407" y="2287"/>
                  <a:pt x="7573" y="2691"/>
                </a:cubicBezTo>
                <a:lnTo>
                  <a:pt x="7454" y="2691"/>
                </a:lnTo>
                <a:cubicBezTo>
                  <a:pt x="7145" y="2691"/>
                  <a:pt x="6859" y="2549"/>
                  <a:pt x="6668" y="2310"/>
                </a:cubicBezTo>
                <a:cubicBezTo>
                  <a:pt x="6597" y="2215"/>
                  <a:pt x="6526" y="2120"/>
                  <a:pt x="6454" y="2049"/>
                </a:cubicBezTo>
                <a:cubicBezTo>
                  <a:pt x="5906" y="1477"/>
                  <a:pt x="5192" y="1167"/>
                  <a:pt x="4430" y="1167"/>
                </a:cubicBezTo>
                <a:cubicBezTo>
                  <a:pt x="3644" y="1167"/>
                  <a:pt x="2930" y="1477"/>
                  <a:pt x="2382" y="2049"/>
                </a:cubicBezTo>
                <a:cubicBezTo>
                  <a:pt x="2310" y="2120"/>
                  <a:pt x="2239" y="2215"/>
                  <a:pt x="2167" y="2310"/>
                </a:cubicBezTo>
                <a:cubicBezTo>
                  <a:pt x="1977" y="2549"/>
                  <a:pt x="1691" y="2691"/>
                  <a:pt x="1382" y="2691"/>
                </a:cubicBezTo>
                <a:lnTo>
                  <a:pt x="1263" y="2691"/>
                </a:lnTo>
                <a:cubicBezTo>
                  <a:pt x="1429" y="2287"/>
                  <a:pt x="1667" y="1929"/>
                  <a:pt x="1977" y="1644"/>
                </a:cubicBezTo>
                <a:cubicBezTo>
                  <a:pt x="2620" y="953"/>
                  <a:pt x="3477" y="596"/>
                  <a:pt x="4406" y="596"/>
                </a:cubicBezTo>
                <a:close/>
                <a:moveTo>
                  <a:pt x="1334" y="5502"/>
                </a:moveTo>
                <a:cubicBezTo>
                  <a:pt x="1429" y="5502"/>
                  <a:pt x="1524" y="5525"/>
                  <a:pt x="1620" y="5573"/>
                </a:cubicBezTo>
                <a:cubicBezTo>
                  <a:pt x="1810" y="5644"/>
                  <a:pt x="1953" y="5787"/>
                  <a:pt x="2025" y="5954"/>
                </a:cubicBezTo>
                <a:lnTo>
                  <a:pt x="2525" y="7192"/>
                </a:lnTo>
                <a:cubicBezTo>
                  <a:pt x="2596" y="7359"/>
                  <a:pt x="2596" y="7573"/>
                  <a:pt x="2525" y="7740"/>
                </a:cubicBezTo>
                <a:cubicBezTo>
                  <a:pt x="2453" y="7931"/>
                  <a:pt x="2310" y="8074"/>
                  <a:pt x="2144" y="8145"/>
                </a:cubicBezTo>
                <a:cubicBezTo>
                  <a:pt x="2052" y="8179"/>
                  <a:pt x="1958" y="8196"/>
                  <a:pt x="1866" y="8196"/>
                </a:cubicBezTo>
                <a:cubicBezTo>
                  <a:pt x="1574" y="8196"/>
                  <a:pt x="1300" y="8030"/>
                  <a:pt x="1191" y="7740"/>
                </a:cubicBezTo>
                <a:lnTo>
                  <a:pt x="667" y="6526"/>
                </a:lnTo>
                <a:cubicBezTo>
                  <a:pt x="596" y="6335"/>
                  <a:pt x="596" y="6145"/>
                  <a:pt x="667" y="5954"/>
                </a:cubicBezTo>
                <a:cubicBezTo>
                  <a:pt x="739" y="5787"/>
                  <a:pt x="881" y="5644"/>
                  <a:pt x="1072" y="5573"/>
                </a:cubicBezTo>
                <a:cubicBezTo>
                  <a:pt x="1167" y="5525"/>
                  <a:pt x="1239" y="5502"/>
                  <a:pt x="1334" y="5502"/>
                </a:cubicBezTo>
                <a:close/>
                <a:moveTo>
                  <a:pt x="7502" y="5502"/>
                </a:moveTo>
                <a:cubicBezTo>
                  <a:pt x="7597" y="5502"/>
                  <a:pt x="7692" y="5525"/>
                  <a:pt x="7764" y="5573"/>
                </a:cubicBezTo>
                <a:cubicBezTo>
                  <a:pt x="7954" y="5644"/>
                  <a:pt x="8097" y="5787"/>
                  <a:pt x="8169" y="5954"/>
                </a:cubicBezTo>
                <a:cubicBezTo>
                  <a:pt x="8240" y="6145"/>
                  <a:pt x="8240" y="6335"/>
                  <a:pt x="8169" y="6526"/>
                </a:cubicBezTo>
                <a:lnTo>
                  <a:pt x="7645" y="7740"/>
                </a:lnTo>
                <a:cubicBezTo>
                  <a:pt x="7536" y="8030"/>
                  <a:pt x="7262" y="8196"/>
                  <a:pt x="6970" y="8196"/>
                </a:cubicBezTo>
                <a:cubicBezTo>
                  <a:pt x="6878" y="8196"/>
                  <a:pt x="6784" y="8179"/>
                  <a:pt x="6692" y="8145"/>
                </a:cubicBezTo>
                <a:cubicBezTo>
                  <a:pt x="6526" y="8074"/>
                  <a:pt x="6383" y="7931"/>
                  <a:pt x="6311" y="7740"/>
                </a:cubicBezTo>
                <a:cubicBezTo>
                  <a:pt x="6240" y="7573"/>
                  <a:pt x="6240" y="7359"/>
                  <a:pt x="6311" y="7192"/>
                </a:cubicBezTo>
                <a:lnTo>
                  <a:pt x="6811" y="5954"/>
                </a:lnTo>
                <a:cubicBezTo>
                  <a:pt x="6883" y="5787"/>
                  <a:pt x="7026" y="5644"/>
                  <a:pt x="7216" y="5573"/>
                </a:cubicBezTo>
                <a:cubicBezTo>
                  <a:pt x="7311" y="5525"/>
                  <a:pt x="7407" y="5502"/>
                  <a:pt x="7502" y="5502"/>
                </a:cubicBezTo>
                <a:close/>
                <a:moveTo>
                  <a:pt x="4430" y="0"/>
                </a:moveTo>
                <a:cubicBezTo>
                  <a:pt x="3334" y="0"/>
                  <a:pt x="2310" y="453"/>
                  <a:pt x="1548" y="1239"/>
                </a:cubicBezTo>
                <a:cubicBezTo>
                  <a:pt x="1072" y="1715"/>
                  <a:pt x="739" y="2310"/>
                  <a:pt x="572" y="2977"/>
                </a:cubicBezTo>
                <a:cubicBezTo>
                  <a:pt x="381" y="3620"/>
                  <a:pt x="381" y="4335"/>
                  <a:pt x="548" y="4978"/>
                </a:cubicBezTo>
                <a:lnTo>
                  <a:pt x="596" y="5168"/>
                </a:lnTo>
                <a:cubicBezTo>
                  <a:pt x="405" y="5311"/>
                  <a:pt x="238" y="5502"/>
                  <a:pt x="143" y="5740"/>
                </a:cubicBezTo>
                <a:cubicBezTo>
                  <a:pt x="0" y="6049"/>
                  <a:pt x="0" y="6407"/>
                  <a:pt x="143" y="6740"/>
                </a:cubicBezTo>
                <a:lnTo>
                  <a:pt x="643" y="7978"/>
                </a:lnTo>
                <a:cubicBezTo>
                  <a:pt x="786" y="8288"/>
                  <a:pt x="1024" y="8550"/>
                  <a:pt x="1358" y="8669"/>
                </a:cubicBezTo>
                <a:cubicBezTo>
                  <a:pt x="1524" y="8740"/>
                  <a:pt x="1691" y="8788"/>
                  <a:pt x="1858" y="8788"/>
                </a:cubicBezTo>
                <a:cubicBezTo>
                  <a:pt x="2025" y="8788"/>
                  <a:pt x="2191" y="8740"/>
                  <a:pt x="2358" y="8669"/>
                </a:cubicBezTo>
                <a:cubicBezTo>
                  <a:pt x="2668" y="8550"/>
                  <a:pt x="2930" y="8288"/>
                  <a:pt x="3072" y="7978"/>
                </a:cubicBezTo>
                <a:cubicBezTo>
                  <a:pt x="3191" y="7645"/>
                  <a:pt x="3191" y="7288"/>
                  <a:pt x="3072" y="6978"/>
                </a:cubicBezTo>
                <a:lnTo>
                  <a:pt x="2548" y="5740"/>
                </a:lnTo>
                <a:cubicBezTo>
                  <a:pt x="2339" y="5237"/>
                  <a:pt x="1871" y="4937"/>
                  <a:pt x="1357" y="4937"/>
                </a:cubicBezTo>
                <a:cubicBezTo>
                  <a:pt x="1286" y="4937"/>
                  <a:pt x="1215" y="4942"/>
                  <a:pt x="1143" y="4954"/>
                </a:cubicBezTo>
                <a:lnTo>
                  <a:pt x="1120" y="4835"/>
                </a:lnTo>
                <a:cubicBezTo>
                  <a:pt x="977" y="4311"/>
                  <a:pt x="977" y="3787"/>
                  <a:pt x="1096" y="3263"/>
                </a:cubicBezTo>
                <a:lnTo>
                  <a:pt x="1382" y="3263"/>
                </a:lnTo>
                <a:cubicBezTo>
                  <a:pt x="1858" y="3263"/>
                  <a:pt x="2334" y="3049"/>
                  <a:pt x="2620" y="2644"/>
                </a:cubicBezTo>
                <a:cubicBezTo>
                  <a:pt x="2668" y="2572"/>
                  <a:pt x="2739" y="2501"/>
                  <a:pt x="2810" y="2453"/>
                </a:cubicBezTo>
                <a:cubicBezTo>
                  <a:pt x="3239" y="2001"/>
                  <a:pt x="3811" y="1763"/>
                  <a:pt x="4406" y="1763"/>
                </a:cubicBezTo>
                <a:cubicBezTo>
                  <a:pt x="5025" y="1763"/>
                  <a:pt x="5597" y="2001"/>
                  <a:pt x="6025" y="2453"/>
                </a:cubicBezTo>
                <a:cubicBezTo>
                  <a:pt x="6097" y="2501"/>
                  <a:pt x="6144" y="2572"/>
                  <a:pt x="6216" y="2644"/>
                </a:cubicBezTo>
                <a:cubicBezTo>
                  <a:pt x="6502" y="3049"/>
                  <a:pt x="6978" y="3263"/>
                  <a:pt x="7454" y="3263"/>
                </a:cubicBezTo>
                <a:lnTo>
                  <a:pt x="7740" y="3263"/>
                </a:lnTo>
                <a:cubicBezTo>
                  <a:pt x="7859" y="3787"/>
                  <a:pt x="7859" y="4311"/>
                  <a:pt x="7716" y="4835"/>
                </a:cubicBezTo>
                <a:lnTo>
                  <a:pt x="7692" y="4954"/>
                </a:lnTo>
                <a:cubicBezTo>
                  <a:pt x="7621" y="4942"/>
                  <a:pt x="7550" y="4937"/>
                  <a:pt x="7479" y="4937"/>
                </a:cubicBezTo>
                <a:cubicBezTo>
                  <a:pt x="6964" y="4937"/>
                  <a:pt x="6497" y="5237"/>
                  <a:pt x="6287" y="5740"/>
                </a:cubicBezTo>
                <a:lnTo>
                  <a:pt x="5763" y="6978"/>
                </a:lnTo>
                <a:cubicBezTo>
                  <a:pt x="5644" y="7288"/>
                  <a:pt x="5644" y="7645"/>
                  <a:pt x="5763" y="7978"/>
                </a:cubicBezTo>
                <a:cubicBezTo>
                  <a:pt x="5883" y="8240"/>
                  <a:pt x="6073" y="8455"/>
                  <a:pt x="6311" y="8597"/>
                </a:cubicBezTo>
                <a:lnTo>
                  <a:pt x="6311" y="8669"/>
                </a:lnTo>
                <a:cubicBezTo>
                  <a:pt x="6311" y="9050"/>
                  <a:pt x="5978" y="9360"/>
                  <a:pt x="5597" y="9360"/>
                </a:cubicBezTo>
                <a:lnTo>
                  <a:pt x="3263" y="9360"/>
                </a:lnTo>
                <a:lnTo>
                  <a:pt x="3263" y="9955"/>
                </a:lnTo>
                <a:lnTo>
                  <a:pt x="5597" y="9955"/>
                </a:lnTo>
                <a:cubicBezTo>
                  <a:pt x="6264" y="9955"/>
                  <a:pt x="6811" y="9431"/>
                  <a:pt x="6883" y="8764"/>
                </a:cubicBezTo>
                <a:cubicBezTo>
                  <a:pt x="6907" y="8788"/>
                  <a:pt x="6954" y="8788"/>
                  <a:pt x="6978" y="8788"/>
                </a:cubicBezTo>
                <a:cubicBezTo>
                  <a:pt x="7145" y="8788"/>
                  <a:pt x="7311" y="8740"/>
                  <a:pt x="7478" y="8669"/>
                </a:cubicBezTo>
                <a:cubicBezTo>
                  <a:pt x="7811" y="8550"/>
                  <a:pt x="8050" y="8288"/>
                  <a:pt x="8193" y="7978"/>
                </a:cubicBezTo>
                <a:lnTo>
                  <a:pt x="8693" y="6740"/>
                </a:lnTo>
                <a:cubicBezTo>
                  <a:pt x="8836" y="6407"/>
                  <a:pt x="8836" y="6049"/>
                  <a:pt x="8693" y="5740"/>
                </a:cubicBezTo>
                <a:cubicBezTo>
                  <a:pt x="8597" y="5502"/>
                  <a:pt x="8431" y="5311"/>
                  <a:pt x="8240" y="5168"/>
                </a:cubicBezTo>
                <a:lnTo>
                  <a:pt x="8288" y="5001"/>
                </a:lnTo>
                <a:lnTo>
                  <a:pt x="8288" y="4978"/>
                </a:lnTo>
                <a:cubicBezTo>
                  <a:pt x="8454" y="4335"/>
                  <a:pt x="8454" y="3620"/>
                  <a:pt x="8288" y="2977"/>
                </a:cubicBezTo>
                <a:cubicBezTo>
                  <a:pt x="8097" y="2310"/>
                  <a:pt x="7764" y="1715"/>
                  <a:pt x="7288" y="1239"/>
                </a:cubicBezTo>
                <a:cubicBezTo>
                  <a:pt x="6526" y="453"/>
                  <a:pt x="5501" y="0"/>
                  <a:pt x="4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37;p43">
            <a:extLst>
              <a:ext uri="{FF2B5EF4-FFF2-40B4-BE49-F238E27FC236}">
                <a16:creationId xmlns:a16="http://schemas.microsoft.com/office/drawing/2014/main" id="{F1C01F27-CC0C-CC7E-DCF7-420115C88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64595" y="38621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</a:rPr>
              <a:t>Data Acquisition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8" name="Google Shape;550;p43">
            <a:extLst>
              <a:ext uri="{FF2B5EF4-FFF2-40B4-BE49-F238E27FC236}">
                <a16:creationId xmlns:a16="http://schemas.microsoft.com/office/drawing/2014/main" id="{70C8CE94-D79C-6603-FEC0-779545550D71}"/>
              </a:ext>
            </a:extLst>
          </p:cNvPr>
          <p:cNvGrpSpPr/>
          <p:nvPr/>
        </p:nvGrpSpPr>
        <p:grpSpPr>
          <a:xfrm>
            <a:off x="722388" y="539409"/>
            <a:ext cx="513775" cy="236625"/>
            <a:chOff x="2347475" y="2164925"/>
            <a:chExt cx="513775" cy="236625"/>
          </a:xfrm>
        </p:grpSpPr>
        <p:sp>
          <p:nvSpPr>
            <p:cNvPr id="19" name="Google Shape;551;p43">
              <a:extLst>
                <a:ext uri="{FF2B5EF4-FFF2-40B4-BE49-F238E27FC236}">
                  <a16:creationId xmlns:a16="http://schemas.microsoft.com/office/drawing/2014/main" id="{CA9D73EF-18B1-B516-6DE1-7807044EFC68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2;p43">
              <a:extLst>
                <a:ext uri="{FF2B5EF4-FFF2-40B4-BE49-F238E27FC236}">
                  <a16:creationId xmlns:a16="http://schemas.microsoft.com/office/drawing/2014/main" id="{EFE9F218-2179-6E9A-8F24-36B508787C41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3;p43">
              <a:extLst>
                <a:ext uri="{FF2B5EF4-FFF2-40B4-BE49-F238E27FC236}">
                  <a16:creationId xmlns:a16="http://schemas.microsoft.com/office/drawing/2014/main" id="{199CF806-6E2F-2A4A-A2B0-EE55ADF0E39F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4;p43">
              <a:extLst>
                <a:ext uri="{FF2B5EF4-FFF2-40B4-BE49-F238E27FC236}">
                  <a16:creationId xmlns:a16="http://schemas.microsoft.com/office/drawing/2014/main" id="{BA444E70-311C-F7FE-636B-74AAD76751E2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;p43">
              <a:extLst>
                <a:ext uri="{FF2B5EF4-FFF2-40B4-BE49-F238E27FC236}">
                  <a16:creationId xmlns:a16="http://schemas.microsoft.com/office/drawing/2014/main" id="{E4CF5A99-BE79-83D3-4DC3-80883CA3AF6E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6;p43">
              <a:extLst>
                <a:ext uri="{FF2B5EF4-FFF2-40B4-BE49-F238E27FC236}">
                  <a16:creationId xmlns:a16="http://schemas.microsoft.com/office/drawing/2014/main" id="{C8EEF9E4-331F-8BB2-8570-D500C8BA5DC9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7;p43">
              <a:extLst>
                <a:ext uri="{FF2B5EF4-FFF2-40B4-BE49-F238E27FC236}">
                  <a16:creationId xmlns:a16="http://schemas.microsoft.com/office/drawing/2014/main" id="{E882A9E9-4A09-52FF-96AE-06B540CB09D2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8;p43">
              <a:extLst>
                <a:ext uri="{FF2B5EF4-FFF2-40B4-BE49-F238E27FC236}">
                  <a16:creationId xmlns:a16="http://schemas.microsoft.com/office/drawing/2014/main" id="{2107C2D1-8171-A7CB-DDB9-E6A77EC56EBD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51;p39">
            <a:extLst>
              <a:ext uri="{FF2B5EF4-FFF2-40B4-BE49-F238E27FC236}">
                <a16:creationId xmlns:a16="http://schemas.microsoft.com/office/drawing/2014/main" id="{3A5B0142-077C-3496-B9F9-272C4ECFE749}"/>
              </a:ext>
            </a:extLst>
          </p:cNvPr>
          <p:cNvSpPr txBox="1">
            <a:spLocks/>
          </p:cNvSpPr>
          <p:nvPr/>
        </p:nvSpPr>
        <p:spPr>
          <a:xfrm>
            <a:off x="1314164" y="3384290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/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1BC273-76C0-2F50-04C6-C108C27DD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1" y="958918"/>
            <a:ext cx="4703148" cy="25703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D5B0A6-4C77-DA3B-C73B-6D1C437BF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286" y="539409"/>
            <a:ext cx="2843777" cy="3845826"/>
          </a:xfrm>
          <a:prstGeom prst="rect">
            <a:avLst/>
          </a:prstGeom>
        </p:spPr>
      </p:pic>
      <p:sp>
        <p:nvSpPr>
          <p:cNvPr id="31" name="Google Shape;661;p47">
            <a:extLst>
              <a:ext uri="{FF2B5EF4-FFF2-40B4-BE49-F238E27FC236}">
                <a16:creationId xmlns:a16="http://schemas.microsoft.com/office/drawing/2014/main" id="{8EB10F02-F500-C17C-C22D-4E9C240C1380}"/>
              </a:ext>
            </a:extLst>
          </p:cNvPr>
          <p:cNvSpPr txBox="1">
            <a:spLocks/>
          </p:cNvSpPr>
          <p:nvPr/>
        </p:nvSpPr>
        <p:spPr>
          <a:xfrm>
            <a:off x="975937" y="3987782"/>
            <a:ext cx="3664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IE" dirty="0">
                <a:solidFill>
                  <a:schemeClr val="bg1"/>
                </a:solidFill>
              </a:rPr>
              <a:t>Functions used to scrape NFL Combine data, extract URLs and parse HTML tables, a similar process was done to gather NFL Draft and College Statistics data</a:t>
            </a:r>
          </a:p>
        </p:txBody>
      </p:sp>
      <p:grpSp>
        <p:nvGrpSpPr>
          <p:cNvPr id="32" name="Google Shape;1904;p75">
            <a:extLst>
              <a:ext uri="{FF2B5EF4-FFF2-40B4-BE49-F238E27FC236}">
                <a16:creationId xmlns:a16="http://schemas.microsoft.com/office/drawing/2014/main" id="{0A11A6B5-936D-FF34-C28E-27813E7AF81E}"/>
              </a:ext>
            </a:extLst>
          </p:cNvPr>
          <p:cNvGrpSpPr/>
          <p:nvPr/>
        </p:nvGrpSpPr>
        <p:grpSpPr>
          <a:xfrm>
            <a:off x="508857" y="4020110"/>
            <a:ext cx="353106" cy="350741"/>
            <a:chOff x="1972102" y="1544278"/>
            <a:chExt cx="353106" cy="350741"/>
          </a:xfrm>
        </p:grpSpPr>
        <p:sp>
          <p:nvSpPr>
            <p:cNvPr id="33" name="Google Shape;1905;p75">
              <a:extLst>
                <a:ext uri="{FF2B5EF4-FFF2-40B4-BE49-F238E27FC236}">
                  <a16:creationId xmlns:a16="http://schemas.microsoft.com/office/drawing/2014/main" id="{DB3C3C81-85BD-66C8-17B4-0CBE4F47AB92}"/>
                </a:ext>
              </a:extLst>
            </p:cNvPr>
            <p:cNvSpPr/>
            <p:nvPr/>
          </p:nvSpPr>
          <p:spPr>
            <a:xfrm>
              <a:off x="1972102" y="1544278"/>
              <a:ext cx="353106" cy="350741"/>
            </a:xfrm>
            <a:custGeom>
              <a:avLst/>
              <a:gdLst/>
              <a:ahLst/>
              <a:cxnLst/>
              <a:rect l="l" t="t" r="r" b="b"/>
              <a:pathLst>
                <a:path w="10003" h="9936" extrusionOk="0">
                  <a:moveTo>
                    <a:pt x="7811" y="600"/>
                  </a:moveTo>
                  <a:lnTo>
                    <a:pt x="7811" y="600"/>
                  </a:lnTo>
                  <a:cubicBezTo>
                    <a:pt x="8431" y="671"/>
                    <a:pt x="8883" y="790"/>
                    <a:pt x="9097" y="862"/>
                  </a:cubicBezTo>
                  <a:cubicBezTo>
                    <a:pt x="9169" y="1076"/>
                    <a:pt x="9288" y="1529"/>
                    <a:pt x="9359" y="2148"/>
                  </a:cubicBezTo>
                  <a:lnTo>
                    <a:pt x="7811" y="600"/>
                  </a:lnTo>
                  <a:close/>
                  <a:moveTo>
                    <a:pt x="6954" y="576"/>
                  </a:moveTo>
                  <a:lnTo>
                    <a:pt x="9383" y="3005"/>
                  </a:lnTo>
                  <a:cubicBezTo>
                    <a:pt x="9383" y="3267"/>
                    <a:pt x="9359" y="3505"/>
                    <a:pt x="9312" y="3767"/>
                  </a:cubicBezTo>
                  <a:lnTo>
                    <a:pt x="6192" y="648"/>
                  </a:lnTo>
                  <a:cubicBezTo>
                    <a:pt x="6454" y="600"/>
                    <a:pt x="6692" y="576"/>
                    <a:pt x="6954" y="576"/>
                  </a:cubicBezTo>
                  <a:close/>
                  <a:moveTo>
                    <a:pt x="5501" y="767"/>
                  </a:moveTo>
                  <a:lnTo>
                    <a:pt x="9193" y="4458"/>
                  </a:lnTo>
                  <a:cubicBezTo>
                    <a:pt x="9121" y="4672"/>
                    <a:pt x="9050" y="4886"/>
                    <a:pt x="8978" y="5101"/>
                  </a:cubicBezTo>
                  <a:cubicBezTo>
                    <a:pt x="8645" y="5958"/>
                    <a:pt x="8145" y="6744"/>
                    <a:pt x="7454" y="7411"/>
                  </a:cubicBezTo>
                  <a:cubicBezTo>
                    <a:pt x="6787" y="8101"/>
                    <a:pt x="6001" y="8602"/>
                    <a:pt x="5168" y="8935"/>
                  </a:cubicBezTo>
                  <a:cubicBezTo>
                    <a:pt x="4954" y="9006"/>
                    <a:pt x="4715" y="9078"/>
                    <a:pt x="4501" y="9149"/>
                  </a:cubicBezTo>
                  <a:lnTo>
                    <a:pt x="810" y="5458"/>
                  </a:lnTo>
                  <a:cubicBezTo>
                    <a:pt x="881" y="5244"/>
                    <a:pt x="953" y="5029"/>
                    <a:pt x="1024" y="4815"/>
                  </a:cubicBezTo>
                  <a:cubicBezTo>
                    <a:pt x="1358" y="3958"/>
                    <a:pt x="1858" y="3172"/>
                    <a:pt x="2548" y="2505"/>
                  </a:cubicBezTo>
                  <a:cubicBezTo>
                    <a:pt x="3215" y="1814"/>
                    <a:pt x="4001" y="1314"/>
                    <a:pt x="4835" y="981"/>
                  </a:cubicBezTo>
                  <a:cubicBezTo>
                    <a:pt x="5049" y="909"/>
                    <a:pt x="5287" y="838"/>
                    <a:pt x="5501" y="767"/>
                  </a:cubicBezTo>
                  <a:close/>
                  <a:moveTo>
                    <a:pt x="643" y="7768"/>
                  </a:moveTo>
                  <a:lnTo>
                    <a:pt x="2191" y="9316"/>
                  </a:lnTo>
                  <a:cubicBezTo>
                    <a:pt x="1572" y="9244"/>
                    <a:pt x="1119" y="9125"/>
                    <a:pt x="905" y="9054"/>
                  </a:cubicBezTo>
                  <a:cubicBezTo>
                    <a:pt x="834" y="8840"/>
                    <a:pt x="715" y="8387"/>
                    <a:pt x="643" y="7768"/>
                  </a:cubicBezTo>
                  <a:close/>
                  <a:moveTo>
                    <a:pt x="691" y="6149"/>
                  </a:moveTo>
                  <a:lnTo>
                    <a:pt x="3811" y="9268"/>
                  </a:lnTo>
                  <a:cubicBezTo>
                    <a:pt x="3549" y="9316"/>
                    <a:pt x="3310" y="9340"/>
                    <a:pt x="3048" y="9340"/>
                  </a:cubicBezTo>
                  <a:lnTo>
                    <a:pt x="619" y="6911"/>
                  </a:lnTo>
                  <a:cubicBezTo>
                    <a:pt x="619" y="6649"/>
                    <a:pt x="643" y="6411"/>
                    <a:pt x="691" y="6149"/>
                  </a:cubicBezTo>
                  <a:close/>
                  <a:moveTo>
                    <a:pt x="7245" y="0"/>
                  </a:moveTo>
                  <a:cubicBezTo>
                    <a:pt x="7166" y="0"/>
                    <a:pt x="7084" y="2"/>
                    <a:pt x="7002" y="5"/>
                  </a:cubicBezTo>
                  <a:cubicBezTo>
                    <a:pt x="6168" y="5"/>
                    <a:pt x="5382" y="147"/>
                    <a:pt x="4644" y="433"/>
                  </a:cubicBezTo>
                  <a:cubicBezTo>
                    <a:pt x="3715" y="790"/>
                    <a:pt x="2882" y="1338"/>
                    <a:pt x="2120" y="2076"/>
                  </a:cubicBezTo>
                  <a:cubicBezTo>
                    <a:pt x="1381" y="2838"/>
                    <a:pt x="834" y="3672"/>
                    <a:pt x="476" y="4601"/>
                  </a:cubicBezTo>
                  <a:cubicBezTo>
                    <a:pt x="191" y="5339"/>
                    <a:pt x="48" y="6125"/>
                    <a:pt x="24" y="6958"/>
                  </a:cubicBezTo>
                  <a:cubicBezTo>
                    <a:pt x="0" y="8363"/>
                    <a:pt x="381" y="9364"/>
                    <a:pt x="381" y="9387"/>
                  </a:cubicBezTo>
                  <a:lnTo>
                    <a:pt x="429" y="9530"/>
                  </a:lnTo>
                  <a:lnTo>
                    <a:pt x="572" y="9578"/>
                  </a:lnTo>
                  <a:cubicBezTo>
                    <a:pt x="596" y="9578"/>
                    <a:pt x="1524" y="9935"/>
                    <a:pt x="2858" y="9935"/>
                  </a:cubicBezTo>
                  <a:lnTo>
                    <a:pt x="3001" y="9935"/>
                  </a:lnTo>
                  <a:cubicBezTo>
                    <a:pt x="3834" y="9911"/>
                    <a:pt x="4620" y="9768"/>
                    <a:pt x="5358" y="9483"/>
                  </a:cubicBezTo>
                  <a:cubicBezTo>
                    <a:pt x="6287" y="9125"/>
                    <a:pt x="7121" y="8578"/>
                    <a:pt x="7883" y="7839"/>
                  </a:cubicBezTo>
                  <a:cubicBezTo>
                    <a:pt x="8621" y="7077"/>
                    <a:pt x="9169" y="6244"/>
                    <a:pt x="9526" y="5315"/>
                  </a:cubicBezTo>
                  <a:cubicBezTo>
                    <a:pt x="9812" y="4577"/>
                    <a:pt x="9955" y="3791"/>
                    <a:pt x="9955" y="2957"/>
                  </a:cubicBezTo>
                  <a:cubicBezTo>
                    <a:pt x="10002" y="1552"/>
                    <a:pt x="9621" y="552"/>
                    <a:pt x="9621" y="528"/>
                  </a:cubicBezTo>
                  <a:lnTo>
                    <a:pt x="9574" y="386"/>
                  </a:lnTo>
                  <a:lnTo>
                    <a:pt x="9431" y="338"/>
                  </a:lnTo>
                  <a:cubicBezTo>
                    <a:pt x="9408" y="338"/>
                    <a:pt x="8521" y="0"/>
                    <a:pt x="7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06;p75">
              <a:extLst>
                <a:ext uri="{FF2B5EF4-FFF2-40B4-BE49-F238E27FC236}">
                  <a16:creationId xmlns:a16="http://schemas.microsoft.com/office/drawing/2014/main" id="{518467BB-C312-D70A-75F8-1AEF714058EC}"/>
                </a:ext>
              </a:extLst>
            </p:cNvPr>
            <p:cNvSpPr/>
            <p:nvPr/>
          </p:nvSpPr>
          <p:spPr>
            <a:xfrm>
              <a:off x="2080547" y="1651170"/>
              <a:ext cx="136223" cy="136223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453" y="1"/>
                  </a:moveTo>
                  <a:lnTo>
                    <a:pt x="2882" y="549"/>
                  </a:lnTo>
                  <a:lnTo>
                    <a:pt x="2477" y="144"/>
                  </a:lnTo>
                  <a:lnTo>
                    <a:pt x="2072" y="549"/>
                  </a:lnTo>
                  <a:lnTo>
                    <a:pt x="2477" y="977"/>
                  </a:lnTo>
                  <a:lnTo>
                    <a:pt x="1929" y="1525"/>
                  </a:lnTo>
                  <a:lnTo>
                    <a:pt x="1524" y="1096"/>
                  </a:lnTo>
                  <a:lnTo>
                    <a:pt x="1096" y="1525"/>
                  </a:lnTo>
                  <a:lnTo>
                    <a:pt x="1524" y="1930"/>
                  </a:lnTo>
                  <a:lnTo>
                    <a:pt x="977" y="2478"/>
                  </a:lnTo>
                  <a:lnTo>
                    <a:pt x="548" y="2073"/>
                  </a:lnTo>
                  <a:lnTo>
                    <a:pt x="143" y="2478"/>
                  </a:lnTo>
                  <a:lnTo>
                    <a:pt x="548" y="2882"/>
                  </a:lnTo>
                  <a:lnTo>
                    <a:pt x="0" y="3454"/>
                  </a:lnTo>
                  <a:lnTo>
                    <a:pt x="405" y="3859"/>
                  </a:lnTo>
                  <a:lnTo>
                    <a:pt x="977" y="3311"/>
                  </a:lnTo>
                  <a:lnTo>
                    <a:pt x="1381" y="3716"/>
                  </a:lnTo>
                  <a:lnTo>
                    <a:pt x="1786" y="3311"/>
                  </a:lnTo>
                  <a:lnTo>
                    <a:pt x="1381" y="2882"/>
                  </a:lnTo>
                  <a:lnTo>
                    <a:pt x="1929" y="2335"/>
                  </a:lnTo>
                  <a:lnTo>
                    <a:pt x="2334" y="2763"/>
                  </a:lnTo>
                  <a:lnTo>
                    <a:pt x="2763" y="2335"/>
                  </a:lnTo>
                  <a:lnTo>
                    <a:pt x="2334" y="1930"/>
                  </a:lnTo>
                  <a:lnTo>
                    <a:pt x="2882" y="1382"/>
                  </a:lnTo>
                  <a:lnTo>
                    <a:pt x="3310" y="1787"/>
                  </a:lnTo>
                  <a:lnTo>
                    <a:pt x="3715" y="1382"/>
                  </a:lnTo>
                  <a:lnTo>
                    <a:pt x="3310" y="977"/>
                  </a:lnTo>
                  <a:lnTo>
                    <a:pt x="3858" y="406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426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/>
          <p:nvPr/>
        </p:nvSpPr>
        <p:spPr>
          <a:xfrm>
            <a:off x="4860861" y="1485094"/>
            <a:ext cx="537516" cy="605588"/>
          </a:xfrm>
          <a:custGeom>
            <a:avLst/>
            <a:gdLst/>
            <a:ahLst/>
            <a:cxnLst/>
            <a:rect l="l" t="t" r="r" b="b"/>
            <a:pathLst>
              <a:path w="8836" h="9955" extrusionOk="0">
                <a:moveTo>
                  <a:pt x="4406" y="596"/>
                </a:moveTo>
                <a:cubicBezTo>
                  <a:pt x="5359" y="596"/>
                  <a:pt x="6216" y="953"/>
                  <a:pt x="6859" y="1644"/>
                </a:cubicBezTo>
                <a:cubicBezTo>
                  <a:pt x="7169" y="1929"/>
                  <a:pt x="7407" y="2287"/>
                  <a:pt x="7573" y="2691"/>
                </a:cubicBezTo>
                <a:lnTo>
                  <a:pt x="7454" y="2691"/>
                </a:lnTo>
                <a:cubicBezTo>
                  <a:pt x="7145" y="2691"/>
                  <a:pt x="6859" y="2549"/>
                  <a:pt x="6668" y="2310"/>
                </a:cubicBezTo>
                <a:cubicBezTo>
                  <a:pt x="6597" y="2215"/>
                  <a:pt x="6526" y="2120"/>
                  <a:pt x="6454" y="2049"/>
                </a:cubicBezTo>
                <a:cubicBezTo>
                  <a:pt x="5906" y="1477"/>
                  <a:pt x="5192" y="1167"/>
                  <a:pt x="4430" y="1167"/>
                </a:cubicBezTo>
                <a:cubicBezTo>
                  <a:pt x="3644" y="1167"/>
                  <a:pt x="2930" y="1477"/>
                  <a:pt x="2382" y="2049"/>
                </a:cubicBezTo>
                <a:cubicBezTo>
                  <a:pt x="2310" y="2120"/>
                  <a:pt x="2239" y="2215"/>
                  <a:pt x="2167" y="2310"/>
                </a:cubicBezTo>
                <a:cubicBezTo>
                  <a:pt x="1977" y="2549"/>
                  <a:pt x="1691" y="2691"/>
                  <a:pt x="1382" y="2691"/>
                </a:cubicBezTo>
                <a:lnTo>
                  <a:pt x="1263" y="2691"/>
                </a:lnTo>
                <a:cubicBezTo>
                  <a:pt x="1429" y="2287"/>
                  <a:pt x="1667" y="1929"/>
                  <a:pt x="1977" y="1644"/>
                </a:cubicBezTo>
                <a:cubicBezTo>
                  <a:pt x="2620" y="953"/>
                  <a:pt x="3477" y="596"/>
                  <a:pt x="4406" y="596"/>
                </a:cubicBezTo>
                <a:close/>
                <a:moveTo>
                  <a:pt x="1334" y="5502"/>
                </a:moveTo>
                <a:cubicBezTo>
                  <a:pt x="1429" y="5502"/>
                  <a:pt x="1524" y="5525"/>
                  <a:pt x="1620" y="5573"/>
                </a:cubicBezTo>
                <a:cubicBezTo>
                  <a:pt x="1810" y="5644"/>
                  <a:pt x="1953" y="5787"/>
                  <a:pt x="2025" y="5954"/>
                </a:cubicBezTo>
                <a:lnTo>
                  <a:pt x="2525" y="7192"/>
                </a:lnTo>
                <a:cubicBezTo>
                  <a:pt x="2596" y="7359"/>
                  <a:pt x="2596" y="7573"/>
                  <a:pt x="2525" y="7740"/>
                </a:cubicBezTo>
                <a:cubicBezTo>
                  <a:pt x="2453" y="7931"/>
                  <a:pt x="2310" y="8074"/>
                  <a:pt x="2144" y="8145"/>
                </a:cubicBezTo>
                <a:cubicBezTo>
                  <a:pt x="2052" y="8179"/>
                  <a:pt x="1958" y="8196"/>
                  <a:pt x="1866" y="8196"/>
                </a:cubicBezTo>
                <a:cubicBezTo>
                  <a:pt x="1574" y="8196"/>
                  <a:pt x="1300" y="8030"/>
                  <a:pt x="1191" y="7740"/>
                </a:cubicBezTo>
                <a:lnTo>
                  <a:pt x="667" y="6526"/>
                </a:lnTo>
                <a:cubicBezTo>
                  <a:pt x="596" y="6335"/>
                  <a:pt x="596" y="6145"/>
                  <a:pt x="667" y="5954"/>
                </a:cubicBezTo>
                <a:cubicBezTo>
                  <a:pt x="739" y="5787"/>
                  <a:pt x="881" y="5644"/>
                  <a:pt x="1072" y="5573"/>
                </a:cubicBezTo>
                <a:cubicBezTo>
                  <a:pt x="1167" y="5525"/>
                  <a:pt x="1239" y="5502"/>
                  <a:pt x="1334" y="5502"/>
                </a:cubicBezTo>
                <a:close/>
                <a:moveTo>
                  <a:pt x="7502" y="5502"/>
                </a:moveTo>
                <a:cubicBezTo>
                  <a:pt x="7597" y="5502"/>
                  <a:pt x="7692" y="5525"/>
                  <a:pt x="7764" y="5573"/>
                </a:cubicBezTo>
                <a:cubicBezTo>
                  <a:pt x="7954" y="5644"/>
                  <a:pt x="8097" y="5787"/>
                  <a:pt x="8169" y="5954"/>
                </a:cubicBezTo>
                <a:cubicBezTo>
                  <a:pt x="8240" y="6145"/>
                  <a:pt x="8240" y="6335"/>
                  <a:pt x="8169" y="6526"/>
                </a:cubicBezTo>
                <a:lnTo>
                  <a:pt x="7645" y="7740"/>
                </a:lnTo>
                <a:cubicBezTo>
                  <a:pt x="7536" y="8030"/>
                  <a:pt x="7262" y="8196"/>
                  <a:pt x="6970" y="8196"/>
                </a:cubicBezTo>
                <a:cubicBezTo>
                  <a:pt x="6878" y="8196"/>
                  <a:pt x="6784" y="8179"/>
                  <a:pt x="6692" y="8145"/>
                </a:cubicBezTo>
                <a:cubicBezTo>
                  <a:pt x="6526" y="8074"/>
                  <a:pt x="6383" y="7931"/>
                  <a:pt x="6311" y="7740"/>
                </a:cubicBezTo>
                <a:cubicBezTo>
                  <a:pt x="6240" y="7573"/>
                  <a:pt x="6240" y="7359"/>
                  <a:pt x="6311" y="7192"/>
                </a:cubicBezTo>
                <a:lnTo>
                  <a:pt x="6811" y="5954"/>
                </a:lnTo>
                <a:cubicBezTo>
                  <a:pt x="6883" y="5787"/>
                  <a:pt x="7026" y="5644"/>
                  <a:pt x="7216" y="5573"/>
                </a:cubicBezTo>
                <a:cubicBezTo>
                  <a:pt x="7311" y="5525"/>
                  <a:pt x="7407" y="5502"/>
                  <a:pt x="7502" y="5502"/>
                </a:cubicBezTo>
                <a:close/>
                <a:moveTo>
                  <a:pt x="4430" y="0"/>
                </a:moveTo>
                <a:cubicBezTo>
                  <a:pt x="3334" y="0"/>
                  <a:pt x="2310" y="453"/>
                  <a:pt x="1548" y="1239"/>
                </a:cubicBezTo>
                <a:cubicBezTo>
                  <a:pt x="1072" y="1715"/>
                  <a:pt x="739" y="2310"/>
                  <a:pt x="572" y="2977"/>
                </a:cubicBezTo>
                <a:cubicBezTo>
                  <a:pt x="381" y="3620"/>
                  <a:pt x="381" y="4335"/>
                  <a:pt x="548" y="4978"/>
                </a:cubicBezTo>
                <a:lnTo>
                  <a:pt x="596" y="5168"/>
                </a:lnTo>
                <a:cubicBezTo>
                  <a:pt x="405" y="5311"/>
                  <a:pt x="238" y="5502"/>
                  <a:pt x="143" y="5740"/>
                </a:cubicBezTo>
                <a:cubicBezTo>
                  <a:pt x="0" y="6049"/>
                  <a:pt x="0" y="6407"/>
                  <a:pt x="143" y="6740"/>
                </a:cubicBezTo>
                <a:lnTo>
                  <a:pt x="643" y="7978"/>
                </a:lnTo>
                <a:cubicBezTo>
                  <a:pt x="786" y="8288"/>
                  <a:pt x="1024" y="8550"/>
                  <a:pt x="1358" y="8669"/>
                </a:cubicBezTo>
                <a:cubicBezTo>
                  <a:pt x="1524" y="8740"/>
                  <a:pt x="1691" y="8788"/>
                  <a:pt x="1858" y="8788"/>
                </a:cubicBezTo>
                <a:cubicBezTo>
                  <a:pt x="2025" y="8788"/>
                  <a:pt x="2191" y="8740"/>
                  <a:pt x="2358" y="8669"/>
                </a:cubicBezTo>
                <a:cubicBezTo>
                  <a:pt x="2668" y="8550"/>
                  <a:pt x="2930" y="8288"/>
                  <a:pt x="3072" y="7978"/>
                </a:cubicBezTo>
                <a:cubicBezTo>
                  <a:pt x="3191" y="7645"/>
                  <a:pt x="3191" y="7288"/>
                  <a:pt x="3072" y="6978"/>
                </a:cubicBezTo>
                <a:lnTo>
                  <a:pt x="2548" y="5740"/>
                </a:lnTo>
                <a:cubicBezTo>
                  <a:pt x="2339" y="5237"/>
                  <a:pt x="1871" y="4937"/>
                  <a:pt x="1357" y="4937"/>
                </a:cubicBezTo>
                <a:cubicBezTo>
                  <a:pt x="1286" y="4937"/>
                  <a:pt x="1215" y="4942"/>
                  <a:pt x="1143" y="4954"/>
                </a:cubicBezTo>
                <a:lnTo>
                  <a:pt x="1120" y="4835"/>
                </a:lnTo>
                <a:cubicBezTo>
                  <a:pt x="977" y="4311"/>
                  <a:pt x="977" y="3787"/>
                  <a:pt x="1096" y="3263"/>
                </a:cubicBezTo>
                <a:lnTo>
                  <a:pt x="1382" y="3263"/>
                </a:lnTo>
                <a:cubicBezTo>
                  <a:pt x="1858" y="3263"/>
                  <a:pt x="2334" y="3049"/>
                  <a:pt x="2620" y="2644"/>
                </a:cubicBezTo>
                <a:cubicBezTo>
                  <a:pt x="2668" y="2572"/>
                  <a:pt x="2739" y="2501"/>
                  <a:pt x="2810" y="2453"/>
                </a:cubicBezTo>
                <a:cubicBezTo>
                  <a:pt x="3239" y="2001"/>
                  <a:pt x="3811" y="1763"/>
                  <a:pt x="4406" y="1763"/>
                </a:cubicBezTo>
                <a:cubicBezTo>
                  <a:pt x="5025" y="1763"/>
                  <a:pt x="5597" y="2001"/>
                  <a:pt x="6025" y="2453"/>
                </a:cubicBezTo>
                <a:cubicBezTo>
                  <a:pt x="6097" y="2501"/>
                  <a:pt x="6144" y="2572"/>
                  <a:pt x="6216" y="2644"/>
                </a:cubicBezTo>
                <a:cubicBezTo>
                  <a:pt x="6502" y="3049"/>
                  <a:pt x="6978" y="3263"/>
                  <a:pt x="7454" y="3263"/>
                </a:cubicBezTo>
                <a:lnTo>
                  <a:pt x="7740" y="3263"/>
                </a:lnTo>
                <a:cubicBezTo>
                  <a:pt x="7859" y="3787"/>
                  <a:pt x="7859" y="4311"/>
                  <a:pt x="7716" y="4835"/>
                </a:cubicBezTo>
                <a:lnTo>
                  <a:pt x="7692" y="4954"/>
                </a:lnTo>
                <a:cubicBezTo>
                  <a:pt x="7621" y="4942"/>
                  <a:pt x="7550" y="4937"/>
                  <a:pt x="7479" y="4937"/>
                </a:cubicBezTo>
                <a:cubicBezTo>
                  <a:pt x="6964" y="4937"/>
                  <a:pt x="6497" y="5237"/>
                  <a:pt x="6287" y="5740"/>
                </a:cubicBezTo>
                <a:lnTo>
                  <a:pt x="5763" y="6978"/>
                </a:lnTo>
                <a:cubicBezTo>
                  <a:pt x="5644" y="7288"/>
                  <a:pt x="5644" y="7645"/>
                  <a:pt x="5763" y="7978"/>
                </a:cubicBezTo>
                <a:cubicBezTo>
                  <a:pt x="5883" y="8240"/>
                  <a:pt x="6073" y="8455"/>
                  <a:pt x="6311" y="8597"/>
                </a:cubicBezTo>
                <a:lnTo>
                  <a:pt x="6311" y="8669"/>
                </a:lnTo>
                <a:cubicBezTo>
                  <a:pt x="6311" y="9050"/>
                  <a:pt x="5978" y="9360"/>
                  <a:pt x="5597" y="9360"/>
                </a:cubicBezTo>
                <a:lnTo>
                  <a:pt x="3263" y="9360"/>
                </a:lnTo>
                <a:lnTo>
                  <a:pt x="3263" y="9955"/>
                </a:lnTo>
                <a:lnTo>
                  <a:pt x="5597" y="9955"/>
                </a:lnTo>
                <a:cubicBezTo>
                  <a:pt x="6264" y="9955"/>
                  <a:pt x="6811" y="9431"/>
                  <a:pt x="6883" y="8764"/>
                </a:cubicBezTo>
                <a:cubicBezTo>
                  <a:pt x="6907" y="8788"/>
                  <a:pt x="6954" y="8788"/>
                  <a:pt x="6978" y="8788"/>
                </a:cubicBezTo>
                <a:cubicBezTo>
                  <a:pt x="7145" y="8788"/>
                  <a:pt x="7311" y="8740"/>
                  <a:pt x="7478" y="8669"/>
                </a:cubicBezTo>
                <a:cubicBezTo>
                  <a:pt x="7811" y="8550"/>
                  <a:pt x="8050" y="8288"/>
                  <a:pt x="8193" y="7978"/>
                </a:cubicBezTo>
                <a:lnTo>
                  <a:pt x="8693" y="6740"/>
                </a:lnTo>
                <a:cubicBezTo>
                  <a:pt x="8836" y="6407"/>
                  <a:pt x="8836" y="6049"/>
                  <a:pt x="8693" y="5740"/>
                </a:cubicBezTo>
                <a:cubicBezTo>
                  <a:pt x="8597" y="5502"/>
                  <a:pt x="8431" y="5311"/>
                  <a:pt x="8240" y="5168"/>
                </a:cubicBezTo>
                <a:lnTo>
                  <a:pt x="8288" y="5001"/>
                </a:lnTo>
                <a:lnTo>
                  <a:pt x="8288" y="4978"/>
                </a:lnTo>
                <a:cubicBezTo>
                  <a:pt x="8454" y="4335"/>
                  <a:pt x="8454" y="3620"/>
                  <a:pt x="8288" y="2977"/>
                </a:cubicBezTo>
                <a:cubicBezTo>
                  <a:pt x="8097" y="2310"/>
                  <a:pt x="7764" y="1715"/>
                  <a:pt x="7288" y="1239"/>
                </a:cubicBezTo>
                <a:cubicBezTo>
                  <a:pt x="6526" y="453"/>
                  <a:pt x="5501" y="0"/>
                  <a:pt x="4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37;p43">
            <a:extLst>
              <a:ext uri="{FF2B5EF4-FFF2-40B4-BE49-F238E27FC236}">
                <a16:creationId xmlns:a16="http://schemas.microsoft.com/office/drawing/2014/main" id="{F1C01F27-CC0C-CC7E-DCF7-420115C88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64595" y="38621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</a:rPr>
              <a:t>Data Cleaning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8" name="Google Shape;550;p43">
            <a:extLst>
              <a:ext uri="{FF2B5EF4-FFF2-40B4-BE49-F238E27FC236}">
                <a16:creationId xmlns:a16="http://schemas.microsoft.com/office/drawing/2014/main" id="{70C8CE94-D79C-6603-FEC0-779545550D71}"/>
              </a:ext>
            </a:extLst>
          </p:cNvPr>
          <p:cNvGrpSpPr/>
          <p:nvPr/>
        </p:nvGrpSpPr>
        <p:grpSpPr>
          <a:xfrm>
            <a:off x="722388" y="539409"/>
            <a:ext cx="513775" cy="236625"/>
            <a:chOff x="2347475" y="2164925"/>
            <a:chExt cx="513775" cy="236625"/>
          </a:xfrm>
        </p:grpSpPr>
        <p:sp>
          <p:nvSpPr>
            <p:cNvPr id="19" name="Google Shape;551;p43">
              <a:extLst>
                <a:ext uri="{FF2B5EF4-FFF2-40B4-BE49-F238E27FC236}">
                  <a16:creationId xmlns:a16="http://schemas.microsoft.com/office/drawing/2014/main" id="{CA9D73EF-18B1-B516-6DE1-7807044EFC68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2;p43">
              <a:extLst>
                <a:ext uri="{FF2B5EF4-FFF2-40B4-BE49-F238E27FC236}">
                  <a16:creationId xmlns:a16="http://schemas.microsoft.com/office/drawing/2014/main" id="{EFE9F218-2179-6E9A-8F24-36B508787C41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3;p43">
              <a:extLst>
                <a:ext uri="{FF2B5EF4-FFF2-40B4-BE49-F238E27FC236}">
                  <a16:creationId xmlns:a16="http://schemas.microsoft.com/office/drawing/2014/main" id="{199CF806-6E2F-2A4A-A2B0-EE55ADF0E39F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4;p43">
              <a:extLst>
                <a:ext uri="{FF2B5EF4-FFF2-40B4-BE49-F238E27FC236}">
                  <a16:creationId xmlns:a16="http://schemas.microsoft.com/office/drawing/2014/main" id="{BA444E70-311C-F7FE-636B-74AAD76751E2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;p43">
              <a:extLst>
                <a:ext uri="{FF2B5EF4-FFF2-40B4-BE49-F238E27FC236}">
                  <a16:creationId xmlns:a16="http://schemas.microsoft.com/office/drawing/2014/main" id="{E4CF5A99-BE79-83D3-4DC3-80883CA3AF6E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6;p43">
              <a:extLst>
                <a:ext uri="{FF2B5EF4-FFF2-40B4-BE49-F238E27FC236}">
                  <a16:creationId xmlns:a16="http://schemas.microsoft.com/office/drawing/2014/main" id="{C8EEF9E4-331F-8BB2-8570-D500C8BA5DC9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7;p43">
              <a:extLst>
                <a:ext uri="{FF2B5EF4-FFF2-40B4-BE49-F238E27FC236}">
                  <a16:creationId xmlns:a16="http://schemas.microsoft.com/office/drawing/2014/main" id="{E882A9E9-4A09-52FF-96AE-06B540CB09D2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8;p43">
              <a:extLst>
                <a:ext uri="{FF2B5EF4-FFF2-40B4-BE49-F238E27FC236}">
                  <a16:creationId xmlns:a16="http://schemas.microsoft.com/office/drawing/2014/main" id="{2107C2D1-8171-A7CB-DDB9-E6A77EC56EBD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51;p39">
            <a:extLst>
              <a:ext uri="{FF2B5EF4-FFF2-40B4-BE49-F238E27FC236}">
                <a16:creationId xmlns:a16="http://schemas.microsoft.com/office/drawing/2014/main" id="{3A5B0142-077C-3496-B9F9-272C4ECFE749}"/>
              </a:ext>
            </a:extLst>
          </p:cNvPr>
          <p:cNvSpPr txBox="1">
            <a:spLocks/>
          </p:cNvSpPr>
          <p:nvPr/>
        </p:nvSpPr>
        <p:spPr>
          <a:xfrm>
            <a:off x="1314164" y="3384290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/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Google Shape;451;p39">
            <a:extLst>
              <a:ext uri="{FF2B5EF4-FFF2-40B4-BE49-F238E27FC236}">
                <a16:creationId xmlns:a16="http://schemas.microsoft.com/office/drawing/2014/main" id="{7F75E9C8-7058-2DCD-39D5-F5CE0995E24E}"/>
              </a:ext>
            </a:extLst>
          </p:cNvPr>
          <p:cNvSpPr txBox="1">
            <a:spLocks/>
          </p:cNvSpPr>
          <p:nvPr/>
        </p:nvSpPr>
        <p:spPr>
          <a:xfrm>
            <a:off x="1348800" y="3097687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Split 'height' into 'feet' and 'inches', converting to total inches for uniformity in height representation across players.</a:t>
            </a:r>
          </a:p>
        </p:txBody>
      </p:sp>
      <p:sp>
        <p:nvSpPr>
          <p:cNvPr id="3" name="Google Shape;451;p39">
            <a:extLst>
              <a:ext uri="{FF2B5EF4-FFF2-40B4-BE49-F238E27FC236}">
                <a16:creationId xmlns:a16="http://schemas.microsoft.com/office/drawing/2014/main" id="{B4A988EA-E385-0673-9A50-2DCD9EF9D065}"/>
              </a:ext>
            </a:extLst>
          </p:cNvPr>
          <p:cNvSpPr txBox="1">
            <a:spLocks/>
          </p:cNvSpPr>
          <p:nvPr/>
        </p:nvSpPr>
        <p:spPr>
          <a:xfrm>
            <a:off x="1348800" y="4071362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Converted columns to appropriate data types (floats or integers), ensuring consistency and compatibility for analysis and modeling.</a:t>
            </a:r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Google Shape;451;p39">
            <a:extLst>
              <a:ext uri="{FF2B5EF4-FFF2-40B4-BE49-F238E27FC236}">
                <a16:creationId xmlns:a16="http://schemas.microsoft.com/office/drawing/2014/main" id="{DE96BA9D-5A11-EFAA-0185-EB2F50829C72}"/>
              </a:ext>
            </a:extLst>
          </p:cNvPr>
          <p:cNvSpPr txBox="1">
            <a:spLocks/>
          </p:cNvSpPr>
          <p:nvPr/>
        </p:nvSpPr>
        <p:spPr>
          <a:xfrm>
            <a:off x="1348800" y="2207608"/>
            <a:ext cx="68738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/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Utilised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‘coalesce’ to merge player attributes from Combine and Draft datasets, ensuring all players had essential attributes regardless if they were drafted or not</a:t>
            </a:r>
          </a:p>
        </p:txBody>
      </p:sp>
      <p:sp>
        <p:nvSpPr>
          <p:cNvPr id="7" name="Google Shape;451;p39">
            <a:extLst>
              <a:ext uri="{FF2B5EF4-FFF2-40B4-BE49-F238E27FC236}">
                <a16:creationId xmlns:a16="http://schemas.microsoft.com/office/drawing/2014/main" id="{ABF30AA5-000E-C837-810B-C273656984E5}"/>
              </a:ext>
            </a:extLst>
          </p:cNvPr>
          <p:cNvSpPr txBox="1">
            <a:spLocks/>
          </p:cNvSpPr>
          <p:nvPr/>
        </p:nvSpPr>
        <p:spPr>
          <a:xfrm>
            <a:off x="1314164" y="1192597"/>
            <a:ext cx="68738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Employed techniques such as data imputation and removal of incomplete records to ensure dataset integrity, addressing missing values, inconsistencies, and outliers for reliable analysis and modeling.</a:t>
            </a:r>
          </a:p>
        </p:txBody>
      </p:sp>
      <p:grpSp>
        <p:nvGrpSpPr>
          <p:cNvPr id="8" name="Google Shape;1904;p75">
            <a:extLst>
              <a:ext uri="{FF2B5EF4-FFF2-40B4-BE49-F238E27FC236}">
                <a16:creationId xmlns:a16="http://schemas.microsoft.com/office/drawing/2014/main" id="{92FBEE7B-2DEA-2298-649A-63518FDFB21F}"/>
              </a:ext>
            </a:extLst>
          </p:cNvPr>
          <p:cNvGrpSpPr/>
          <p:nvPr/>
        </p:nvGrpSpPr>
        <p:grpSpPr>
          <a:xfrm>
            <a:off x="473479" y="1365836"/>
            <a:ext cx="353106" cy="350741"/>
            <a:chOff x="1972102" y="1544278"/>
            <a:chExt cx="353106" cy="350741"/>
          </a:xfrm>
        </p:grpSpPr>
        <p:sp>
          <p:nvSpPr>
            <p:cNvPr id="9" name="Google Shape;1905;p75">
              <a:extLst>
                <a:ext uri="{FF2B5EF4-FFF2-40B4-BE49-F238E27FC236}">
                  <a16:creationId xmlns:a16="http://schemas.microsoft.com/office/drawing/2014/main" id="{6D2BC4FD-3430-DF68-4959-FC589BBC577D}"/>
                </a:ext>
              </a:extLst>
            </p:cNvPr>
            <p:cNvSpPr/>
            <p:nvPr/>
          </p:nvSpPr>
          <p:spPr>
            <a:xfrm>
              <a:off x="1972102" y="1544278"/>
              <a:ext cx="353106" cy="350741"/>
            </a:xfrm>
            <a:custGeom>
              <a:avLst/>
              <a:gdLst/>
              <a:ahLst/>
              <a:cxnLst/>
              <a:rect l="l" t="t" r="r" b="b"/>
              <a:pathLst>
                <a:path w="10003" h="9936" extrusionOk="0">
                  <a:moveTo>
                    <a:pt x="7811" y="600"/>
                  </a:moveTo>
                  <a:lnTo>
                    <a:pt x="7811" y="600"/>
                  </a:lnTo>
                  <a:cubicBezTo>
                    <a:pt x="8431" y="671"/>
                    <a:pt x="8883" y="790"/>
                    <a:pt x="9097" y="862"/>
                  </a:cubicBezTo>
                  <a:cubicBezTo>
                    <a:pt x="9169" y="1076"/>
                    <a:pt x="9288" y="1529"/>
                    <a:pt x="9359" y="2148"/>
                  </a:cubicBezTo>
                  <a:lnTo>
                    <a:pt x="7811" y="600"/>
                  </a:lnTo>
                  <a:close/>
                  <a:moveTo>
                    <a:pt x="6954" y="576"/>
                  </a:moveTo>
                  <a:lnTo>
                    <a:pt x="9383" y="3005"/>
                  </a:lnTo>
                  <a:cubicBezTo>
                    <a:pt x="9383" y="3267"/>
                    <a:pt x="9359" y="3505"/>
                    <a:pt x="9312" y="3767"/>
                  </a:cubicBezTo>
                  <a:lnTo>
                    <a:pt x="6192" y="648"/>
                  </a:lnTo>
                  <a:cubicBezTo>
                    <a:pt x="6454" y="600"/>
                    <a:pt x="6692" y="576"/>
                    <a:pt x="6954" y="576"/>
                  </a:cubicBezTo>
                  <a:close/>
                  <a:moveTo>
                    <a:pt x="5501" y="767"/>
                  </a:moveTo>
                  <a:lnTo>
                    <a:pt x="9193" y="4458"/>
                  </a:lnTo>
                  <a:cubicBezTo>
                    <a:pt x="9121" y="4672"/>
                    <a:pt x="9050" y="4886"/>
                    <a:pt x="8978" y="5101"/>
                  </a:cubicBezTo>
                  <a:cubicBezTo>
                    <a:pt x="8645" y="5958"/>
                    <a:pt x="8145" y="6744"/>
                    <a:pt x="7454" y="7411"/>
                  </a:cubicBezTo>
                  <a:cubicBezTo>
                    <a:pt x="6787" y="8101"/>
                    <a:pt x="6001" y="8602"/>
                    <a:pt x="5168" y="8935"/>
                  </a:cubicBezTo>
                  <a:cubicBezTo>
                    <a:pt x="4954" y="9006"/>
                    <a:pt x="4715" y="9078"/>
                    <a:pt x="4501" y="9149"/>
                  </a:cubicBezTo>
                  <a:lnTo>
                    <a:pt x="810" y="5458"/>
                  </a:lnTo>
                  <a:cubicBezTo>
                    <a:pt x="881" y="5244"/>
                    <a:pt x="953" y="5029"/>
                    <a:pt x="1024" y="4815"/>
                  </a:cubicBezTo>
                  <a:cubicBezTo>
                    <a:pt x="1358" y="3958"/>
                    <a:pt x="1858" y="3172"/>
                    <a:pt x="2548" y="2505"/>
                  </a:cubicBezTo>
                  <a:cubicBezTo>
                    <a:pt x="3215" y="1814"/>
                    <a:pt x="4001" y="1314"/>
                    <a:pt x="4835" y="981"/>
                  </a:cubicBezTo>
                  <a:cubicBezTo>
                    <a:pt x="5049" y="909"/>
                    <a:pt x="5287" y="838"/>
                    <a:pt x="5501" y="767"/>
                  </a:cubicBezTo>
                  <a:close/>
                  <a:moveTo>
                    <a:pt x="643" y="7768"/>
                  </a:moveTo>
                  <a:lnTo>
                    <a:pt x="2191" y="9316"/>
                  </a:lnTo>
                  <a:cubicBezTo>
                    <a:pt x="1572" y="9244"/>
                    <a:pt x="1119" y="9125"/>
                    <a:pt x="905" y="9054"/>
                  </a:cubicBezTo>
                  <a:cubicBezTo>
                    <a:pt x="834" y="8840"/>
                    <a:pt x="715" y="8387"/>
                    <a:pt x="643" y="7768"/>
                  </a:cubicBezTo>
                  <a:close/>
                  <a:moveTo>
                    <a:pt x="691" y="6149"/>
                  </a:moveTo>
                  <a:lnTo>
                    <a:pt x="3811" y="9268"/>
                  </a:lnTo>
                  <a:cubicBezTo>
                    <a:pt x="3549" y="9316"/>
                    <a:pt x="3310" y="9340"/>
                    <a:pt x="3048" y="9340"/>
                  </a:cubicBezTo>
                  <a:lnTo>
                    <a:pt x="619" y="6911"/>
                  </a:lnTo>
                  <a:cubicBezTo>
                    <a:pt x="619" y="6649"/>
                    <a:pt x="643" y="6411"/>
                    <a:pt x="691" y="6149"/>
                  </a:cubicBezTo>
                  <a:close/>
                  <a:moveTo>
                    <a:pt x="7245" y="0"/>
                  </a:moveTo>
                  <a:cubicBezTo>
                    <a:pt x="7166" y="0"/>
                    <a:pt x="7084" y="2"/>
                    <a:pt x="7002" y="5"/>
                  </a:cubicBezTo>
                  <a:cubicBezTo>
                    <a:pt x="6168" y="5"/>
                    <a:pt x="5382" y="147"/>
                    <a:pt x="4644" y="433"/>
                  </a:cubicBezTo>
                  <a:cubicBezTo>
                    <a:pt x="3715" y="790"/>
                    <a:pt x="2882" y="1338"/>
                    <a:pt x="2120" y="2076"/>
                  </a:cubicBezTo>
                  <a:cubicBezTo>
                    <a:pt x="1381" y="2838"/>
                    <a:pt x="834" y="3672"/>
                    <a:pt x="476" y="4601"/>
                  </a:cubicBezTo>
                  <a:cubicBezTo>
                    <a:pt x="191" y="5339"/>
                    <a:pt x="48" y="6125"/>
                    <a:pt x="24" y="6958"/>
                  </a:cubicBezTo>
                  <a:cubicBezTo>
                    <a:pt x="0" y="8363"/>
                    <a:pt x="381" y="9364"/>
                    <a:pt x="381" y="9387"/>
                  </a:cubicBezTo>
                  <a:lnTo>
                    <a:pt x="429" y="9530"/>
                  </a:lnTo>
                  <a:lnTo>
                    <a:pt x="572" y="9578"/>
                  </a:lnTo>
                  <a:cubicBezTo>
                    <a:pt x="596" y="9578"/>
                    <a:pt x="1524" y="9935"/>
                    <a:pt x="2858" y="9935"/>
                  </a:cubicBezTo>
                  <a:lnTo>
                    <a:pt x="3001" y="9935"/>
                  </a:lnTo>
                  <a:cubicBezTo>
                    <a:pt x="3834" y="9911"/>
                    <a:pt x="4620" y="9768"/>
                    <a:pt x="5358" y="9483"/>
                  </a:cubicBezTo>
                  <a:cubicBezTo>
                    <a:pt x="6287" y="9125"/>
                    <a:pt x="7121" y="8578"/>
                    <a:pt x="7883" y="7839"/>
                  </a:cubicBezTo>
                  <a:cubicBezTo>
                    <a:pt x="8621" y="7077"/>
                    <a:pt x="9169" y="6244"/>
                    <a:pt x="9526" y="5315"/>
                  </a:cubicBezTo>
                  <a:cubicBezTo>
                    <a:pt x="9812" y="4577"/>
                    <a:pt x="9955" y="3791"/>
                    <a:pt x="9955" y="2957"/>
                  </a:cubicBezTo>
                  <a:cubicBezTo>
                    <a:pt x="10002" y="1552"/>
                    <a:pt x="9621" y="552"/>
                    <a:pt x="9621" y="528"/>
                  </a:cubicBezTo>
                  <a:lnTo>
                    <a:pt x="9574" y="386"/>
                  </a:lnTo>
                  <a:lnTo>
                    <a:pt x="9431" y="338"/>
                  </a:lnTo>
                  <a:cubicBezTo>
                    <a:pt x="9408" y="338"/>
                    <a:pt x="8521" y="0"/>
                    <a:pt x="7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06;p75">
              <a:extLst>
                <a:ext uri="{FF2B5EF4-FFF2-40B4-BE49-F238E27FC236}">
                  <a16:creationId xmlns:a16="http://schemas.microsoft.com/office/drawing/2014/main" id="{30F08952-3401-CCB4-2394-1094651662DA}"/>
                </a:ext>
              </a:extLst>
            </p:cNvPr>
            <p:cNvSpPr/>
            <p:nvPr/>
          </p:nvSpPr>
          <p:spPr>
            <a:xfrm>
              <a:off x="2080547" y="1651170"/>
              <a:ext cx="136223" cy="136223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453" y="1"/>
                  </a:moveTo>
                  <a:lnTo>
                    <a:pt x="2882" y="549"/>
                  </a:lnTo>
                  <a:lnTo>
                    <a:pt x="2477" y="144"/>
                  </a:lnTo>
                  <a:lnTo>
                    <a:pt x="2072" y="549"/>
                  </a:lnTo>
                  <a:lnTo>
                    <a:pt x="2477" y="977"/>
                  </a:lnTo>
                  <a:lnTo>
                    <a:pt x="1929" y="1525"/>
                  </a:lnTo>
                  <a:lnTo>
                    <a:pt x="1524" y="1096"/>
                  </a:lnTo>
                  <a:lnTo>
                    <a:pt x="1096" y="1525"/>
                  </a:lnTo>
                  <a:lnTo>
                    <a:pt x="1524" y="1930"/>
                  </a:lnTo>
                  <a:lnTo>
                    <a:pt x="977" y="2478"/>
                  </a:lnTo>
                  <a:lnTo>
                    <a:pt x="548" y="2073"/>
                  </a:lnTo>
                  <a:lnTo>
                    <a:pt x="143" y="2478"/>
                  </a:lnTo>
                  <a:lnTo>
                    <a:pt x="548" y="2882"/>
                  </a:lnTo>
                  <a:lnTo>
                    <a:pt x="0" y="3454"/>
                  </a:lnTo>
                  <a:lnTo>
                    <a:pt x="405" y="3859"/>
                  </a:lnTo>
                  <a:lnTo>
                    <a:pt x="977" y="3311"/>
                  </a:lnTo>
                  <a:lnTo>
                    <a:pt x="1381" y="3716"/>
                  </a:lnTo>
                  <a:lnTo>
                    <a:pt x="1786" y="3311"/>
                  </a:lnTo>
                  <a:lnTo>
                    <a:pt x="1381" y="2882"/>
                  </a:lnTo>
                  <a:lnTo>
                    <a:pt x="1929" y="2335"/>
                  </a:lnTo>
                  <a:lnTo>
                    <a:pt x="2334" y="2763"/>
                  </a:lnTo>
                  <a:lnTo>
                    <a:pt x="2763" y="2335"/>
                  </a:lnTo>
                  <a:lnTo>
                    <a:pt x="2334" y="1930"/>
                  </a:lnTo>
                  <a:lnTo>
                    <a:pt x="2882" y="1382"/>
                  </a:lnTo>
                  <a:lnTo>
                    <a:pt x="3310" y="1787"/>
                  </a:lnTo>
                  <a:lnTo>
                    <a:pt x="3715" y="1382"/>
                  </a:lnTo>
                  <a:lnTo>
                    <a:pt x="3310" y="977"/>
                  </a:lnTo>
                  <a:lnTo>
                    <a:pt x="3858" y="406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763;p75">
            <a:extLst>
              <a:ext uri="{FF2B5EF4-FFF2-40B4-BE49-F238E27FC236}">
                <a16:creationId xmlns:a16="http://schemas.microsoft.com/office/drawing/2014/main" id="{9386B2ED-31C9-E1CD-2045-352CA1ABC566}"/>
              </a:ext>
            </a:extLst>
          </p:cNvPr>
          <p:cNvGrpSpPr/>
          <p:nvPr/>
        </p:nvGrpSpPr>
        <p:grpSpPr>
          <a:xfrm>
            <a:off x="552097" y="4136223"/>
            <a:ext cx="248018" cy="351447"/>
            <a:chOff x="4804355" y="1543572"/>
            <a:chExt cx="248018" cy="351447"/>
          </a:xfrm>
        </p:grpSpPr>
        <p:sp>
          <p:nvSpPr>
            <p:cNvPr id="12" name="Google Shape;1764;p75">
              <a:extLst>
                <a:ext uri="{FF2B5EF4-FFF2-40B4-BE49-F238E27FC236}">
                  <a16:creationId xmlns:a16="http://schemas.microsoft.com/office/drawing/2014/main" id="{D1F61542-AB01-1213-5168-9FBE5CC1DD9E}"/>
                </a:ext>
              </a:extLst>
            </p:cNvPr>
            <p:cNvSpPr/>
            <p:nvPr/>
          </p:nvSpPr>
          <p:spPr>
            <a:xfrm>
              <a:off x="4804355" y="1543572"/>
              <a:ext cx="248018" cy="351447"/>
            </a:xfrm>
            <a:custGeom>
              <a:avLst/>
              <a:gdLst/>
              <a:ahLst/>
              <a:cxnLst/>
              <a:rect l="l" t="t" r="r" b="b"/>
              <a:pathLst>
                <a:path w="7026" h="9956" extrusionOk="0">
                  <a:moveTo>
                    <a:pt x="3787" y="6431"/>
                  </a:moveTo>
                  <a:lnTo>
                    <a:pt x="3787" y="9360"/>
                  </a:lnTo>
                  <a:lnTo>
                    <a:pt x="3215" y="9360"/>
                  </a:lnTo>
                  <a:lnTo>
                    <a:pt x="3215" y="6431"/>
                  </a:lnTo>
                  <a:close/>
                  <a:moveTo>
                    <a:pt x="0" y="1"/>
                  </a:moveTo>
                  <a:lnTo>
                    <a:pt x="0" y="4692"/>
                  </a:lnTo>
                  <a:lnTo>
                    <a:pt x="3215" y="4692"/>
                  </a:lnTo>
                  <a:lnTo>
                    <a:pt x="3215" y="5859"/>
                  </a:lnTo>
                  <a:lnTo>
                    <a:pt x="2644" y="5859"/>
                  </a:lnTo>
                  <a:lnTo>
                    <a:pt x="2644" y="9955"/>
                  </a:lnTo>
                  <a:lnTo>
                    <a:pt x="4382" y="9955"/>
                  </a:lnTo>
                  <a:lnTo>
                    <a:pt x="4382" y="5859"/>
                  </a:lnTo>
                  <a:lnTo>
                    <a:pt x="3787" y="5859"/>
                  </a:lnTo>
                  <a:lnTo>
                    <a:pt x="3787" y="4692"/>
                  </a:lnTo>
                  <a:lnTo>
                    <a:pt x="7025" y="4692"/>
                  </a:lnTo>
                  <a:lnTo>
                    <a:pt x="7025" y="1"/>
                  </a:lnTo>
                  <a:lnTo>
                    <a:pt x="6430" y="1"/>
                  </a:lnTo>
                  <a:lnTo>
                    <a:pt x="6430" y="4097"/>
                  </a:lnTo>
                  <a:lnTo>
                    <a:pt x="572" y="409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65;p75">
              <a:extLst>
                <a:ext uri="{FF2B5EF4-FFF2-40B4-BE49-F238E27FC236}">
                  <a16:creationId xmlns:a16="http://schemas.microsoft.com/office/drawing/2014/main" id="{43C823AA-94B3-42C5-78C9-D5206C55ADE6}"/>
                </a:ext>
              </a:extLst>
            </p:cNvPr>
            <p:cNvSpPr/>
            <p:nvPr/>
          </p:nvSpPr>
          <p:spPr>
            <a:xfrm>
              <a:off x="4874958" y="1543996"/>
              <a:ext cx="106818" cy="87897"/>
            </a:xfrm>
            <a:custGeom>
              <a:avLst/>
              <a:gdLst/>
              <a:ahLst/>
              <a:cxnLst/>
              <a:rect l="l" t="t" r="r" b="b"/>
              <a:pathLst>
                <a:path w="3026" h="2490" extrusionOk="0">
                  <a:moveTo>
                    <a:pt x="1929" y="585"/>
                  </a:moveTo>
                  <a:cubicBezTo>
                    <a:pt x="2012" y="585"/>
                    <a:pt x="2085" y="595"/>
                    <a:pt x="2144" y="608"/>
                  </a:cubicBezTo>
                  <a:cubicBezTo>
                    <a:pt x="2192" y="798"/>
                    <a:pt x="2192" y="1227"/>
                    <a:pt x="1834" y="1584"/>
                  </a:cubicBezTo>
                  <a:cubicBezTo>
                    <a:pt x="1566" y="1852"/>
                    <a:pt x="1272" y="1906"/>
                    <a:pt x="1051" y="1906"/>
                  </a:cubicBezTo>
                  <a:cubicBezTo>
                    <a:pt x="977" y="1906"/>
                    <a:pt x="912" y="1900"/>
                    <a:pt x="858" y="1894"/>
                  </a:cubicBezTo>
                  <a:cubicBezTo>
                    <a:pt x="834" y="1680"/>
                    <a:pt x="810" y="1251"/>
                    <a:pt x="1168" y="894"/>
                  </a:cubicBezTo>
                  <a:cubicBezTo>
                    <a:pt x="1427" y="652"/>
                    <a:pt x="1711" y="585"/>
                    <a:pt x="1929" y="585"/>
                  </a:cubicBezTo>
                  <a:close/>
                  <a:moveTo>
                    <a:pt x="1932" y="0"/>
                  </a:moveTo>
                  <a:cubicBezTo>
                    <a:pt x="1594" y="0"/>
                    <a:pt x="1156" y="95"/>
                    <a:pt x="763" y="489"/>
                  </a:cubicBezTo>
                  <a:cubicBezTo>
                    <a:pt x="1" y="1251"/>
                    <a:pt x="334" y="2180"/>
                    <a:pt x="358" y="2227"/>
                  </a:cubicBezTo>
                  <a:lnTo>
                    <a:pt x="405" y="2346"/>
                  </a:lnTo>
                  <a:lnTo>
                    <a:pt x="525" y="2394"/>
                  </a:lnTo>
                  <a:cubicBezTo>
                    <a:pt x="548" y="2394"/>
                    <a:pt x="763" y="2489"/>
                    <a:pt x="1072" y="2489"/>
                  </a:cubicBezTo>
                  <a:cubicBezTo>
                    <a:pt x="1406" y="2489"/>
                    <a:pt x="1858" y="2394"/>
                    <a:pt x="2263" y="1989"/>
                  </a:cubicBezTo>
                  <a:cubicBezTo>
                    <a:pt x="3025" y="1227"/>
                    <a:pt x="2668" y="298"/>
                    <a:pt x="2668" y="251"/>
                  </a:cubicBezTo>
                  <a:lnTo>
                    <a:pt x="2620" y="132"/>
                  </a:lnTo>
                  <a:lnTo>
                    <a:pt x="2501" y="84"/>
                  </a:lnTo>
                  <a:cubicBezTo>
                    <a:pt x="2478" y="84"/>
                    <a:pt x="2249" y="0"/>
                    <a:pt x="1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847;p75">
            <a:extLst>
              <a:ext uri="{FF2B5EF4-FFF2-40B4-BE49-F238E27FC236}">
                <a16:creationId xmlns:a16="http://schemas.microsoft.com/office/drawing/2014/main" id="{DA731108-A72B-80A9-FD73-627C540F88F4}"/>
              </a:ext>
            </a:extLst>
          </p:cNvPr>
          <p:cNvGrpSpPr/>
          <p:nvPr/>
        </p:nvGrpSpPr>
        <p:grpSpPr>
          <a:xfrm>
            <a:off x="490749" y="3249701"/>
            <a:ext cx="350600" cy="330408"/>
            <a:chOff x="2672372" y="3498163"/>
            <a:chExt cx="350600" cy="330408"/>
          </a:xfrm>
        </p:grpSpPr>
        <p:sp>
          <p:nvSpPr>
            <p:cNvPr id="15" name="Google Shape;1848;p75">
              <a:extLst>
                <a:ext uri="{FF2B5EF4-FFF2-40B4-BE49-F238E27FC236}">
                  <a16:creationId xmlns:a16="http://schemas.microsoft.com/office/drawing/2014/main" id="{4621140E-7B5A-3A45-BF98-F1737F5FE88A}"/>
                </a:ext>
              </a:extLst>
            </p:cNvPr>
            <p:cNvSpPr/>
            <p:nvPr/>
          </p:nvSpPr>
          <p:spPr>
            <a:xfrm>
              <a:off x="2672372" y="3498163"/>
              <a:ext cx="350600" cy="330408"/>
            </a:xfrm>
            <a:custGeom>
              <a:avLst/>
              <a:gdLst/>
              <a:ahLst/>
              <a:cxnLst/>
              <a:rect l="l" t="t" r="r" b="b"/>
              <a:pathLst>
                <a:path w="9932" h="9360" extrusionOk="0">
                  <a:moveTo>
                    <a:pt x="2334" y="7025"/>
                  </a:moveTo>
                  <a:lnTo>
                    <a:pt x="2334" y="7597"/>
                  </a:lnTo>
                  <a:lnTo>
                    <a:pt x="572" y="7597"/>
                  </a:lnTo>
                  <a:lnTo>
                    <a:pt x="572" y="7025"/>
                  </a:lnTo>
                  <a:close/>
                  <a:moveTo>
                    <a:pt x="2906" y="5144"/>
                  </a:moveTo>
                  <a:lnTo>
                    <a:pt x="3501" y="5287"/>
                  </a:lnTo>
                  <a:lnTo>
                    <a:pt x="3501" y="7144"/>
                  </a:lnTo>
                  <a:cubicBezTo>
                    <a:pt x="3501" y="7311"/>
                    <a:pt x="3525" y="7454"/>
                    <a:pt x="3549" y="7597"/>
                  </a:cubicBezTo>
                  <a:lnTo>
                    <a:pt x="2906" y="7597"/>
                  </a:lnTo>
                  <a:lnTo>
                    <a:pt x="2906" y="5144"/>
                  </a:lnTo>
                  <a:close/>
                  <a:moveTo>
                    <a:pt x="2287" y="8192"/>
                  </a:moveTo>
                  <a:cubicBezTo>
                    <a:pt x="2192" y="8526"/>
                    <a:pt x="1882" y="8764"/>
                    <a:pt x="1525" y="8764"/>
                  </a:cubicBezTo>
                  <a:lnTo>
                    <a:pt x="572" y="8764"/>
                  </a:lnTo>
                  <a:lnTo>
                    <a:pt x="572" y="8192"/>
                  </a:lnTo>
                  <a:close/>
                  <a:moveTo>
                    <a:pt x="5178" y="594"/>
                  </a:moveTo>
                  <a:cubicBezTo>
                    <a:pt x="5207" y="594"/>
                    <a:pt x="5235" y="595"/>
                    <a:pt x="5264" y="595"/>
                  </a:cubicBezTo>
                  <a:cubicBezTo>
                    <a:pt x="6359" y="595"/>
                    <a:pt x="7407" y="1024"/>
                    <a:pt x="8169" y="1786"/>
                  </a:cubicBezTo>
                  <a:cubicBezTo>
                    <a:pt x="8931" y="2572"/>
                    <a:pt x="9360" y="3596"/>
                    <a:pt x="9336" y="4692"/>
                  </a:cubicBezTo>
                  <a:cubicBezTo>
                    <a:pt x="9336" y="5406"/>
                    <a:pt x="9169" y="6097"/>
                    <a:pt x="8812" y="6692"/>
                  </a:cubicBezTo>
                  <a:lnTo>
                    <a:pt x="7526" y="7049"/>
                  </a:lnTo>
                  <a:lnTo>
                    <a:pt x="7193" y="7811"/>
                  </a:lnTo>
                  <a:cubicBezTo>
                    <a:pt x="6931" y="8383"/>
                    <a:pt x="6359" y="8764"/>
                    <a:pt x="5716" y="8764"/>
                  </a:cubicBezTo>
                  <a:cubicBezTo>
                    <a:pt x="4811" y="8764"/>
                    <a:pt x="4097" y="8049"/>
                    <a:pt x="4097" y="7144"/>
                  </a:cubicBezTo>
                  <a:lnTo>
                    <a:pt x="4097" y="4834"/>
                  </a:lnTo>
                  <a:lnTo>
                    <a:pt x="1191" y="4144"/>
                  </a:lnTo>
                  <a:cubicBezTo>
                    <a:pt x="1310" y="3191"/>
                    <a:pt x="1763" y="2334"/>
                    <a:pt x="2454" y="1691"/>
                  </a:cubicBezTo>
                  <a:cubicBezTo>
                    <a:pt x="3218" y="996"/>
                    <a:pt x="4184" y="594"/>
                    <a:pt x="5178" y="594"/>
                  </a:cubicBezTo>
                  <a:close/>
                  <a:moveTo>
                    <a:pt x="5240" y="0"/>
                  </a:moveTo>
                  <a:cubicBezTo>
                    <a:pt x="4073" y="0"/>
                    <a:pt x="2930" y="453"/>
                    <a:pt x="2073" y="1262"/>
                  </a:cubicBezTo>
                  <a:cubicBezTo>
                    <a:pt x="1191" y="2072"/>
                    <a:pt x="667" y="3167"/>
                    <a:pt x="596" y="4334"/>
                  </a:cubicBezTo>
                  <a:lnTo>
                    <a:pt x="572" y="4596"/>
                  </a:lnTo>
                  <a:lnTo>
                    <a:pt x="2334" y="5001"/>
                  </a:lnTo>
                  <a:lnTo>
                    <a:pt x="2334" y="6454"/>
                  </a:lnTo>
                  <a:lnTo>
                    <a:pt x="1" y="6454"/>
                  </a:lnTo>
                  <a:lnTo>
                    <a:pt x="1" y="9359"/>
                  </a:lnTo>
                  <a:lnTo>
                    <a:pt x="1525" y="9359"/>
                  </a:lnTo>
                  <a:cubicBezTo>
                    <a:pt x="2215" y="9359"/>
                    <a:pt x="2787" y="8859"/>
                    <a:pt x="2882" y="8192"/>
                  </a:cubicBezTo>
                  <a:lnTo>
                    <a:pt x="3763" y="8192"/>
                  </a:lnTo>
                  <a:cubicBezTo>
                    <a:pt x="4144" y="8883"/>
                    <a:pt x="4859" y="9359"/>
                    <a:pt x="5716" y="9359"/>
                  </a:cubicBezTo>
                  <a:cubicBezTo>
                    <a:pt x="6573" y="9359"/>
                    <a:pt x="7383" y="8835"/>
                    <a:pt x="7717" y="8026"/>
                  </a:cubicBezTo>
                  <a:lnTo>
                    <a:pt x="7955" y="7549"/>
                  </a:lnTo>
                  <a:lnTo>
                    <a:pt x="9193" y="7192"/>
                  </a:lnTo>
                  <a:lnTo>
                    <a:pt x="9241" y="7097"/>
                  </a:lnTo>
                  <a:cubicBezTo>
                    <a:pt x="9693" y="6382"/>
                    <a:pt x="9931" y="5549"/>
                    <a:pt x="9931" y="4692"/>
                  </a:cubicBezTo>
                  <a:cubicBezTo>
                    <a:pt x="9931" y="3453"/>
                    <a:pt x="9455" y="2262"/>
                    <a:pt x="8574" y="1381"/>
                  </a:cubicBezTo>
                  <a:cubicBezTo>
                    <a:pt x="7693" y="500"/>
                    <a:pt x="6526" y="0"/>
                    <a:pt x="5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9;p75">
              <a:extLst>
                <a:ext uri="{FF2B5EF4-FFF2-40B4-BE49-F238E27FC236}">
                  <a16:creationId xmlns:a16="http://schemas.microsoft.com/office/drawing/2014/main" id="{F4B68913-693B-5D08-8E18-F3061CE9F2CC}"/>
                </a:ext>
              </a:extLst>
            </p:cNvPr>
            <p:cNvSpPr/>
            <p:nvPr/>
          </p:nvSpPr>
          <p:spPr>
            <a:xfrm>
              <a:off x="2837159" y="3714206"/>
              <a:ext cx="73177" cy="73177"/>
            </a:xfrm>
            <a:custGeom>
              <a:avLst/>
              <a:gdLst/>
              <a:ahLst/>
              <a:cxnLst/>
              <a:rect l="l" t="t" r="r" b="b"/>
              <a:pathLst>
                <a:path w="2073" h="2073" extrusionOk="0">
                  <a:moveTo>
                    <a:pt x="1048" y="572"/>
                  </a:moveTo>
                  <a:cubicBezTo>
                    <a:pt x="1286" y="572"/>
                    <a:pt x="1501" y="786"/>
                    <a:pt x="1501" y="1024"/>
                  </a:cubicBezTo>
                  <a:cubicBezTo>
                    <a:pt x="1501" y="1286"/>
                    <a:pt x="1286" y="1501"/>
                    <a:pt x="1048" y="1501"/>
                  </a:cubicBezTo>
                  <a:cubicBezTo>
                    <a:pt x="786" y="1501"/>
                    <a:pt x="572" y="1286"/>
                    <a:pt x="572" y="1024"/>
                  </a:cubicBezTo>
                  <a:cubicBezTo>
                    <a:pt x="572" y="786"/>
                    <a:pt x="786" y="572"/>
                    <a:pt x="1048" y="572"/>
                  </a:cubicBezTo>
                  <a:close/>
                  <a:moveTo>
                    <a:pt x="1048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96"/>
                    <a:pt x="477" y="2072"/>
                    <a:pt x="1048" y="2072"/>
                  </a:cubicBezTo>
                  <a:cubicBezTo>
                    <a:pt x="1620" y="2072"/>
                    <a:pt x="2072" y="1596"/>
                    <a:pt x="2072" y="1024"/>
                  </a:cubicBezTo>
                  <a:cubicBezTo>
                    <a:pt x="2072" y="453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872;p75">
            <a:extLst>
              <a:ext uri="{FF2B5EF4-FFF2-40B4-BE49-F238E27FC236}">
                <a16:creationId xmlns:a16="http://schemas.microsoft.com/office/drawing/2014/main" id="{2D1774B7-61E4-6B15-9B84-30C1AAC16927}"/>
              </a:ext>
            </a:extLst>
          </p:cNvPr>
          <p:cNvGrpSpPr/>
          <p:nvPr/>
        </p:nvGrpSpPr>
        <p:grpSpPr>
          <a:xfrm>
            <a:off x="500383" y="2351153"/>
            <a:ext cx="351447" cy="351412"/>
            <a:chOff x="1258346" y="2825605"/>
            <a:chExt cx="351447" cy="351412"/>
          </a:xfrm>
        </p:grpSpPr>
        <p:sp>
          <p:nvSpPr>
            <p:cNvPr id="31" name="Google Shape;1873;p75">
              <a:extLst>
                <a:ext uri="{FF2B5EF4-FFF2-40B4-BE49-F238E27FC236}">
                  <a16:creationId xmlns:a16="http://schemas.microsoft.com/office/drawing/2014/main" id="{553A7D7D-636E-3BEB-8B89-CA0CE0E1BD7D}"/>
                </a:ext>
              </a:extLst>
            </p:cNvPr>
            <p:cNvSpPr/>
            <p:nvPr/>
          </p:nvSpPr>
          <p:spPr>
            <a:xfrm>
              <a:off x="1258346" y="2825605"/>
              <a:ext cx="351447" cy="351412"/>
            </a:xfrm>
            <a:custGeom>
              <a:avLst/>
              <a:gdLst/>
              <a:ahLst/>
              <a:cxnLst/>
              <a:rect l="l" t="t" r="r" b="b"/>
              <a:pathLst>
                <a:path w="9956" h="9955" extrusionOk="0">
                  <a:moveTo>
                    <a:pt x="5978" y="596"/>
                  </a:moveTo>
                  <a:lnTo>
                    <a:pt x="4978" y="1691"/>
                  </a:lnTo>
                  <a:lnTo>
                    <a:pt x="3978" y="596"/>
                  </a:lnTo>
                  <a:close/>
                  <a:moveTo>
                    <a:pt x="1572" y="5287"/>
                  </a:moveTo>
                  <a:lnTo>
                    <a:pt x="1572" y="5859"/>
                  </a:lnTo>
                  <a:lnTo>
                    <a:pt x="596" y="5859"/>
                  </a:lnTo>
                  <a:lnTo>
                    <a:pt x="596" y="5287"/>
                  </a:lnTo>
                  <a:close/>
                  <a:moveTo>
                    <a:pt x="9360" y="5287"/>
                  </a:moveTo>
                  <a:lnTo>
                    <a:pt x="9360" y="5859"/>
                  </a:lnTo>
                  <a:lnTo>
                    <a:pt x="8383" y="5859"/>
                  </a:lnTo>
                  <a:lnTo>
                    <a:pt x="8383" y="5287"/>
                  </a:lnTo>
                  <a:close/>
                  <a:moveTo>
                    <a:pt x="7979" y="596"/>
                  </a:moveTo>
                  <a:lnTo>
                    <a:pt x="9360" y="1620"/>
                  </a:lnTo>
                  <a:lnTo>
                    <a:pt x="9360" y="4692"/>
                  </a:lnTo>
                  <a:lnTo>
                    <a:pt x="8383" y="4692"/>
                  </a:lnTo>
                  <a:lnTo>
                    <a:pt x="8383" y="2954"/>
                  </a:lnTo>
                  <a:lnTo>
                    <a:pt x="7788" y="2954"/>
                  </a:lnTo>
                  <a:lnTo>
                    <a:pt x="7788" y="9360"/>
                  </a:lnTo>
                  <a:lnTo>
                    <a:pt x="2168" y="9360"/>
                  </a:lnTo>
                  <a:lnTo>
                    <a:pt x="2168" y="2954"/>
                  </a:lnTo>
                  <a:lnTo>
                    <a:pt x="1572" y="2954"/>
                  </a:lnTo>
                  <a:lnTo>
                    <a:pt x="1572" y="4692"/>
                  </a:lnTo>
                  <a:lnTo>
                    <a:pt x="596" y="4692"/>
                  </a:lnTo>
                  <a:lnTo>
                    <a:pt x="596" y="1620"/>
                  </a:lnTo>
                  <a:lnTo>
                    <a:pt x="1977" y="596"/>
                  </a:lnTo>
                  <a:lnTo>
                    <a:pt x="3192" y="596"/>
                  </a:lnTo>
                  <a:lnTo>
                    <a:pt x="4978" y="2549"/>
                  </a:lnTo>
                  <a:lnTo>
                    <a:pt x="6764" y="596"/>
                  </a:lnTo>
                  <a:close/>
                  <a:moveTo>
                    <a:pt x="1787" y="1"/>
                  </a:moveTo>
                  <a:lnTo>
                    <a:pt x="1" y="1310"/>
                  </a:lnTo>
                  <a:lnTo>
                    <a:pt x="1" y="6454"/>
                  </a:lnTo>
                  <a:lnTo>
                    <a:pt x="1572" y="6454"/>
                  </a:lnTo>
                  <a:lnTo>
                    <a:pt x="1572" y="9955"/>
                  </a:lnTo>
                  <a:lnTo>
                    <a:pt x="8383" y="9955"/>
                  </a:lnTo>
                  <a:lnTo>
                    <a:pt x="8383" y="6454"/>
                  </a:lnTo>
                  <a:lnTo>
                    <a:pt x="9955" y="6454"/>
                  </a:lnTo>
                  <a:lnTo>
                    <a:pt x="9955" y="1310"/>
                  </a:lnTo>
                  <a:lnTo>
                    <a:pt x="8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74;p75">
              <a:extLst>
                <a:ext uri="{FF2B5EF4-FFF2-40B4-BE49-F238E27FC236}">
                  <a16:creationId xmlns:a16="http://schemas.microsoft.com/office/drawing/2014/main" id="{5E0EF616-880E-7DF7-2409-A216FE6D81DA}"/>
                </a:ext>
              </a:extLst>
            </p:cNvPr>
            <p:cNvSpPr/>
            <p:nvPr/>
          </p:nvSpPr>
          <p:spPr>
            <a:xfrm>
              <a:off x="1355036" y="2950853"/>
              <a:ext cx="68976" cy="102617"/>
            </a:xfrm>
            <a:custGeom>
              <a:avLst/>
              <a:gdLst/>
              <a:ahLst/>
              <a:cxnLst/>
              <a:rect l="l" t="t" r="r" b="b"/>
              <a:pathLst>
                <a:path w="1954" h="2907" extrusionOk="0">
                  <a:moveTo>
                    <a:pt x="0" y="1"/>
                  </a:moveTo>
                  <a:lnTo>
                    <a:pt x="0" y="572"/>
                  </a:lnTo>
                  <a:lnTo>
                    <a:pt x="1358" y="572"/>
                  </a:lnTo>
                  <a:lnTo>
                    <a:pt x="1358" y="1144"/>
                  </a:lnTo>
                  <a:lnTo>
                    <a:pt x="0" y="1144"/>
                  </a:lnTo>
                  <a:lnTo>
                    <a:pt x="0" y="2906"/>
                  </a:lnTo>
                  <a:lnTo>
                    <a:pt x="1953" y="2906"/>
                  </a:lnTo>
                  <a:lnTo>
                    <a:pt x="1953" y="2311"/>
                  </a:lnTo>
                  <a:lnTo>
                    <a:pt x="596" y="2311"/>
                  </a:lnTo>
                  <a:lnTo>
                    <a:pt x="596" y="1739"/>
                  </a:lnTo>
                  <a:lnTo>
                    <a:pt x="1953" y="1739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75;p75">
              <a:extLst>
                <a:ext uri="{FF2B5EF4-FFF2-40B4-BE49-F238E27FC236}">
                  <a16:creationId xmlns:a16="http://schemas.microsoft.com/office/drawing/2014/main" id="{828B8FE2-111B-9CDE-D683-27EF6E74934B}"/>
                </a:ext>
              </a:extLst>
            </p:cNvPr>
            <p:cNvSpPr/>
            <p:nvPr/>
          </p:nvSpPr>
          <p:spPr>
            <a:xfrm>
              <a:off x="1444137" y="2950853"/>
              <a:ext cx="68976" cy="102617"/>
            </a:xfrm>
            <a:custGeom>
              <a:avLst/>
              <a:gdLst/>
              <a:ahLst/>
              <a:cxnLst/>
              <a:rect l="l" t="t" r="r" b="b"/>
              <a:pathLst>
                <a:path w="1954" h="2907" extrusionOk="0">
                  <a:moveTo>
                    <a:pt x="1358" y="572"/>
                  </a:moveTo>
                  <a:lnTo>
                    <a:pt x="1358" y="2311"/>
                  </a:lnTo>
                  <a:lnTo>
                    <a:pt x="596" y="2311"/>
                  </a:lnTo>
                  <a:lnTo>
                    <a:pt x="596" y="572"/>
                  </a:lnTo>
                  <a:close/>
                  <a:moveTo>
                    <a:pt x="1" y="1"/>
                  </a:moveTo>
                  <a:lnTo>
                    <a:pt x="1" y="2906"/>
                  </a:lnTo>
                  <a:lnTo>
                    <a:pt x="1953" y="2906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843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/>
          <p:nvPr/>
        </p:nvSpPr>
        <p:spPr>
          <a:xfrm>
            <a:off x="4860861" y="1485094"/>
            <a:ext cx="537516" cy="605588"/>
          </a:xfrm>
          <a:custGeom>
            <a:avLst/>
            <a:gdLst/>
            <a:ahLst/>
            <a:cxnLst/>
            <a:rect l="l" t="t" r="r" b="b"/>
            <a:pathLst>
              <a:path w="8836" h="9955" extrusionOk="0">
                <a:moveTo>
                  <a:pt x="4406" y="596"/>
                </a:moveTo>
                <a:cubicBezTo>
                  <a:pt x="5359" y="596"/>
                  <a:pt x="6216" y="953"/>
                  <a:pt x="6859" y="1644"/>
                </a:cubicBezTo>
                <a:cubicBezTo>
                  <a:pt x="7169" y="1929"/>
                  <a:pt x="7407" y="2287"/>
                  <a:pt x="7573" y="2691"/>
                </a:cubicBezTo>
                <a:lnTo>
                  <a:pt x="7454" y="2691"/>
                </a:lnTo>
                <a:cubicBezTo>
                  <a:pt x="7145" y="2691"/>
                  <a:pt x="6859" y="2549"/>
                  <a:pt x="6668" y="2310"/>
                </a:cubicBezTo>
                <a:cubicBezTo>
                  <a:pt x="6597" y="2215"/>
                  <a:pt x="6526" y="2120"/>
                  <a:pt x="6454" y="2049"/>
                </a:cubicBezTo>
                <a:cubicBezTo>
                  <a:pt x="5906" y="1477"/>
                  <a:pt x="5192" y="1167"/>
                  <a:pt x="4430" y="1167"/>
                </a:cubicBezTo>
                <a:cubicBezTo>
                  <a:pt x="3644" y="1167"/>
                  <a:pt x="2930" y="1477"/>
                  <a:pt x="2382" y="2049"/>
                </a:cubicBezTo>
                <a:cubicBezTo>
                  <a:pt x="2310" y="2120"/>
                  <a:pt x="2239" y="2215"/>
                  <a:pt x="2167" y="2310"/>
                </a:cubicBezTo>
                <a:cubicBezTo>
                  <a:pt x="1977" y="2549"/>
                  <a:pt x="1691" y="2691"/>
                  <a:pt x="1382" y="2691"/>
                </a:cubicBezTo>
                <a:lnTo>
                  <a:pt x="1263" y="2691"/>
                </a:lnTo>
                <a:cubicBezTo>
                  <a:pt x="1429" y="2287"/>
                  <a:pt x="1667" y="1929"/>
                  <a:pt x="1977" y="1644"/>
                </a:cubicBezTo>
                <a:cubicBezTo>
                  <a:pt x="2620" y="953"/>
                  <a:pt x="3477" y="596"/>
                  <a:pt x="4406" y="596"/>
                </a:cubicBezTo>
                <a:close/>
                <a:moveTo>
                  <a:pt x="1334" y="5502"/>
                </a:moveTo>
                <a:cubicBezTo>
                  <a:pt x="1429" y="5502"/>
                  <a:pt x="1524" y="5525"/>
                  <a:pt x="1620" y="5573"/>
                </a:cubicBezTo>
                <a:cubicBezTo>
                  <a:pt x="1810" y="5644"/>
                  <a:pt x="1953" y="5787"/>
                  <a:pt x="2025" y="5954"/>
                </a:cubicBezTo>
                <a:lnTo>
                  <a:pt x="2525" y="7192"/>
                </a:lnTo>
                <a:cubicBezTo>
                  <a:pt x="2596" y="7359"/>
                  <a:pt x="2596" y="7573"/>
                  <a:pt x="2525" y="7740"/>
                </a:cubicBezTo>
                <a:cubicBezTo>
                  <a:pt x="2453" y="7931"/>
                  <a:pt x="2310" y="8074"/>
                  <a:pt x="2144" y="8145"/>
                </a:cubicBezTo>
                <a:cubicBezTo>
                  <a:pt x="2052" y="8179"/>
                  <a:pt x="1958" y="8196"/>
                  <a:pt x="1866" y="8196"/>
                </a:cubicBezTo>
                <a:cubicBezTo>
                  <a:pt x="1574" y="8196"/>
                  <a:pt x="1300" y="8030"/>
                  <a:pt x="1191" y="7740"/>
                </a:cubicBezTo>
                <a:lnTo>
                  <a:pt x="667" y="6526"/>
                </a:lnTo>
                <a:cubicBezTo>
                  <a:pt x="596" y="6335"/>
                  <a:pt x="596" y="6145"/>
                  <a:pt x="667" y="5954"/>
                </a:cubicBezTo>
                <a:cubicBezTo>
                  <a:pt x="739" y="5787"/>
                  <a:pt x="881" y="5644"/>
                  <a:pt x="1072" y="5573"/>
                </a:cubicBezTo>
                <a:cubicBezTo>
                  <a:pt x="1167" y="5525"/>
                  <a:pt x="1239" y="5502"/>
                  <a:pt x="1334" y="5502"/>
                </a:cubicBezTo>
                <a:close/>
                <a:moveTo>
                  <a:pt x="7502" y="5502"/>
                </a:moveTo>
                <a:cubicBezTo>
                  <a:pt x="7597" y="5502"/>
                  <a:pt x="7692" y="5525"/>
                  <a:pt x="7764" y="5573"/>
                </a:cubicBezTo>
                <a:cubicBezTo>
                  <a:pt x="7954" y="5644"/>
                  <a:pt x="8097" y="5787"/>
                  <a:pt x="8169" y="5954"/>
                </a:cubicBezTo>
                <a:cubicBezTo>
                  <a:pt x="8240" y="6145"/>
                  <a:pt x="8240" y="6335"/>
                  <a:pt x="8169" y="6526"/>
                </a:cubicBezTo>
                <a:lnTo>
                  <a:pt x="7645" y="7740"/>
                </a:lnTo>
                <a:cubicBezTo>
                  <a:pt x="7536" y="8030"/>
                  <a:pt x="7262" y="8196"/>
                  <a:pt x="6970" y="8196"/>
                </a:cubicBezTo>
                <a:cubicBezTo>
                  <a:pt x="6878" y="8196"/>
                  <a:pt x="6784" y="8179"/>
                  <a:pt x="6692" y="8145"/>
                </a:cubicBezTo>
                <a:cubicBezTo>
                  <a:pt x="6526" y="8074"/>
                  <a:pt x="6383" y="7931"/>
                  <a:pt x="6311" y="7740"/>
                </a:cubicBezTo>
                <a:cubicBezTo>
                  <a:pt x="6240" y="7573"/>
                  <a:pt x="6240" y="7359"/>
                  <a:pt x="6311" y="7192"/>
                </a:cubicBezTo>
                <a:lnTo>
                  <a:pt x="6811" y="5954"/>
                </a:lnTo>
                <a:cubicBezTo>
                  <a:pt x="6883" y="5787"/>
                  <a:pt x="7026" y="5644"/>
                  <a:pt x="7216" y="5573"/>
                </a:cubicBezTo>
                <a:cubicBezTo>
                  <a:pt x="7311" y="5525"/>
                  <a:pt x="7407" y="5502"/>
                  <a:pt x="7502" y="5502"/>
                </a:cubicBezTo>
                <a:close/>
                <a:moveTo>
                  <a:pt x="4430" y="0"/>
                </a:moveTo>
                <a:cubicBezTo>
                  <a:pt x="3334" y="0"/>
                  <a:pt x="2310" y="453"/>
                  <a:pt x="1548" y="1239"/>
                </a:cubicBezTo>
                <a:cubicBezTo>
                  <a:pt x="1072" y="1715"/>
                  <a:pt x="739" y="2310"/>
                  <a:pt x="572" y="2977"/>
                </a:cubicBezTo>
                <a:cubicBezTo>
                  <a:pt x="381" y="3620"/>
                  <a:pt x="381" y="4335"/>
                  <a:pt x="548" y="4978"/>
                </a:cubicBezTo>
                <a:lnTo>
                  <a:pt x="596" y="5168"/>
                </a:lnTo>
                <a:cubicBezTo>
                  <a:pt x="405" y="5311"/>
                  <a:pt x="238" y="5502"/>
                  <a:pt x="143" y="5740"/>
                </a:cubicBezTo>
                <a:cubicBezTo>
                  <a:pt x="0" y="6049"/>
                  <a:pt x="0" y="6407"/>
                  <a:pt x="143" y="6740"/>
                </a:cubicBezTo>
                <a:lnTo>
                  <a:pt x="643" y="7978"/>
                </a:lnTo>
                <a:cubicBezTo>
                  <a:pt x="786" y="8288"/>
                  <a:pt x="1024" y="8550"/>
                  <a:pt x="1358" y="8669"/>
                </a:cubicBezTo>
                <a:cubicBezTo>
                  <a:pt x="1524" y="8740"/>
                  <a:pt x="1691" y="8788"/>
                  <a:pt x="1858" y="8788"/>
                </a:cubicBezTo>
                <a:cubicBezTo>
                  <a:pt x="2025" y="8788"/>
                  <a:pt x="2191" y="8740"/>
                  <a:pt x="2358" y="8669"/>
                </a:cubicBezTo>
                <a:cubicBezTo>
                  <a:pt x="2668" y="8550"/>
                  <a:pt x="2930" y="8288"/>
                  <a:pt x="3072" y="7978"/>
                </a:cubicBezTo>
                <a:cubicBezTo>
                  <a:pt x="3191" y="7645"/>
                  <a:pt x="3191" y="7288"/>
                  <a:pt x="3072" y="6978"/>
                </a:cubicBezTo>
                <a:lnTo>
                  <a:pt x="2548" y="5740"/>
                </a:lnTo>
                <a:cubicBezTo>
                  <a:pt x="2339" y="5237"/>
                  <a:pt x="1871" y="4937"/>
                  <a:pt x="1357" y="4937"/>
                </a:cubicBezTo>
                <a:cubicBezTo>
                  <a:pt x="1286" y="4937"/>
                  <a:pt x="1215" y="4942"/>
                  <a:pt x="1143" y="4954"/>
                </a:cubicBezTo>
                <a:lnTo>
                  <a:pt x="1120" y="4835"/>
                </a:lnTo>
                <a:cubicBezTo>
                  <a:pt x="977" y="4311"/>
                  <a:pt x="977" y="3787"/>
                  <a:pt x="1096" y="3263"/>
                </a:cubicBezTo>
                <a:lnTo>
                  <a:pt x="1382" y="3263"/>
                </a:lnTo>
                <a:cubicBezTo>
                  <a:pt x="1858" y="3263"/>
                  <a:pt x="2334" y="3049"/>
                  <a:pt x="2620" y="2644"/>
                </a:cubicBezTo>
                <a:cubicBezTo>
                  <a:pt x="2668" y="2572"/>
                  <a:pt x="2739" y="2501"/>
                  <a:pt x="2810" y="2453"/>
                </a:cubicBezTo>
                <a:cubicBezTo>
                  <a:pt x="3239" y="2001"/>
                  <a:pt x="3811" y="1763"/>
                  <a:pt x="4406" y="1763"/>
                </a:cubicBezTo>
                <a:cubicBezTo>
                  <a:pt x="5025" y="1763"/>
                  <a:pt x="5597" y="2001"/>
                  <a:pt x="6025" y="2453"/>
                </a:cubicBezTo>
                <a:cubicBezTo>
                  <a:pt x="6097" y="2501"/>
                  <a:pt x="6144" y="2572"/>
                  <a:pt x="6216" y="2644"/>
                </a:cubicBezTo>
                <a:cubicBezTo>
                  <a:pt x="6502" y="3049"/>
                  <a:pt x="6978" y="3263"/>
                  <a:pt x="7454" y="3263"/>
                </a:cubicBezTo>
                <a:lnTo>
                  <a:pt x="7740" y="3263"/>
                </a:lnTo>
                <a:cubicBezTo>
                  <a:pt x="7859" y="3787"/>
                  <a:pt x="7859" y="4311"/>
                  <a:pt x="7716" y="4835"/>
                </a:cubicBezTo>
                <a:lnTo>
                  <a:pt x="7692" y="4954"/>
                </a:lnTo>
                <a:cubicBezTo>
                  <a:pt x="7621" y="4942"/>
                  <a:pt x="7550" y="4937"/>
                  <a:pt x="7479" y="4937"/>
                </a:cubicBezTo>
                <a:cubicBezTo>
                  <a:pt x="6964" y="4937"/>
                  <a:pt x="6497" y="5237"/>
                  <a:pt x="6287" y="5740"/>
                </a:cubicBezTo>
                <a:lnTo>
                  <a:pt x="5763" y="6978"/>
                </a:lnTo>
                <a:cubicBezTo>
                  <a:pt x="5644" y="7288"/>
                  <a:pt x="5644" y="7645"/>
                  <a:pt x="5763" y="7978"/>
                </a:cubicBezTo>
                <a:cubicBezTo>
                  <a:pt x="5883" y="8240"/>
                  <a:pt x="6073" y="8455"/>
                  <a:pt x="6311" y="8597"/>
                </a:cubicBezTo>
                <a:lnTo>
                  <a:pt x="6311" y="8669"/>
                </a:lnTo>
                <a:cubicBezTo>
                  <a:pt x="6311" y="9050"/>
                  <a:pt x="5978" y="9360"/>
                  <a:pt x="5597" y="9360"/>
                </a:cubicBezTo>
                <a:lnTo>
                  <a:pt x="3263" y="9360"/>
                </a:lnTo>
                <a:lnTo>
                  <a:pt x="3263" y="9955"/>
                </a:lnTo>
                <a:lnTo>
                  <a:pt x="5597" y="9955"/>
                </a:lnTo>
                <a:cubicBezTo>
                  <a:pt x="6264" y="9955"/>
                  <a:pt x="6811" y="9431"/>
                  <a:pt x="6883" y="8764"/>
                </a:cubicBezTo>
                <a:cubicBezTo>
                  <a:pt x="6907" y="8788"/>
                  <a:pt x="6954" y="8788"/>
                  <a:pt x="6978" y="8788"/>
                </a:cubicBezTo>
                <a:cubicBezTo>
                  <a:pt x="7145" y="8788"/>
                  <a:pt x="7311" y="8740"/>
                  <a:pt x="7478" y="8669"/>
                </a:cubicBezTo>
                <a:cubicBezTo>
                  <a:pt x="7811" y="8550"/>
                  <a:pt x="8050" y="8288"/>
                  <a:pt x="8193" y="7978"/>
                </a:cubicBezTo>
                <a:lnTo>
                  <a:pt x="8693" y="6740"/>
                </a:lnTo>
                <a:cubicBezTo>
                  <a:pt x="8836" y="6407"/>
                  <a:pt x="8836" y="6049"/>
                  <a:pt x="8693" y="5740"/>
                </a:cubicBezTo>
                <a:cubicBezTo>
                  <a:pt x="8597" y="5502"/>
                  <a:pt x="8431" y="5311"/>
                  <a:pt x="8240" y="5168"/>
                </a:cubicBezTo>
                <a:lnTo>
                  <a:pt x="8288" y="5001"/>
                </a:lnTo>
                <a:lnTo>
                  <a:pt x="8288" y="4978"/>
                </a:lnTo>
                <a:cubicBezTo>
                  <a:pt x="8454" y="4335"/>
                  <a:pt x="8454" y="3620"/>
                  <a:pt x="8288" y="2977"/>
                </a:cubicBezTo>
                <a:cubicBezTo>
                  <a:pt x="8097" y="2310"/>
                  <a:pt x="7764" y="1715"/>
                  <a:pt x="7288" y="1239"/>
                </a:cubicBezTo>
                <a:cubicBezTo>
                  <a:pt x="6526" y="453"/>
                  <a:pt x="5501" y="0"/>
                  <a:pt x="4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37;p43">
            <a:extLst>
              <a:ext uri="{FF2B5EF4-FFF2-40B4-BE49-F238E27FC236}">
                <a16:creationId xmlns:a16="http://schemas.microsoft.com/office/drawing/2014/main" id="{F1C01F27-CC0C-CC7E-DCF7-420115C88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64595" y="38621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</a:rPr>
              <a:t>Data Cleaning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8" name="Google Shape;550;p43">
            <a:extLst>
              <a:ext uri="{FF2B5EF4-FFF2-40B4-BE49-F238E27FC236}">
                <a16:creationId xmlns:a16="http://schemas.microsoft.com/office/drawing/2014/main" id="{70C8CE94-D79C-6603-FEC0-779545550D71}"/>
              </a:ext>
            </a:extLst>
          </p:cNvPr>
          <p:cNvGrpSpPr/>
          <p:nvPr/>
        </p:nvGrpSpPr>
        <p:grpSpPr>
          <a:xfrm>
            <a:off x="722388" y="539409"/>
            <a:ext cx="513775" cy="236625"/>
            <a:chOff x="2347475" y="2164925"/>
            <a:chExt cx="513775" cy="236625"/>
          </a:xfrm>
        </p:grpSpPr>
        <p:sp>
          <p:nvSpPr>
            <p:cNvPr id="19" name="Google Shape;551;p43">
              <a:extLst>
                <a:ext uri="{FF2B5EF4-FFF2-40B4-BE49-F238E27FC236}">
                  <a16:creationId xmlns:a16="http://schemas.microsoft.com/office/drawing/2014/main" id="{CA9D73EF-18B1-B516-6DE1-7807044EFC68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2;p43">
              <a:extLst>
                <a:ext uri="{FF2B5EF4-FFF2-40B4-BE49-F238E27FC236}">
                  <a16:creationId xmlns:a16="http://schemas.microsoft.com/office/drawing/2014/main" id="{EFE9F218-2179-6E9A-8F24-36B508787C41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3;p43">
              <a:extLst>
                <a:ext uri="{FF2B5EF4-FFF2-40B4-BE49-F238E27FC236}">
                  <a16:creationId xmlns:a16="http://schemas.microsoft.com/office/drawing/2014/main" id="{199CF806-6E2F-2A4A-A2B0-EE55ADF0E39F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4;p43">
              <a:extLst>
                <a:ext uri="{FF2B5EF4-FFF2-40B4-BE49-F238E27FC236}">
                  <a16:creationId xmlns:a16="http://schemas.microsoft.com/office/drawing/2014/main" id="{BA444E70-311C-F7FE-636B-74AAD76751E2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;p43">
              <a:extLst>
                <a:ext uri="{FF2B5EF4-FFF2-40B4-BE49-F238E27FC236}">
                  <a16:creationId xmlns:a16="http://schemas.microsoft.com/office/drawing/2014/main" id="{E4CF5A99-BE79-83D3-4DC3-80883CA3AF6E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6;p43">
              <a:extLst>
                <a:ext uri="{FF2B5EF4-FFF2-40B4-BE49-F238E27FC236}">
                  <a16:creationId xmlns:a16="http://schemas.microsoft.com/office/drawing/2014/main" id="{C8EEF9E4-331F-8BB2-8570-D500C8BA5DC9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7;p43">
              <a:extLst>
                <a:ext uri="{FF2B5EF4-FFF2-40B4-BE49-F238E27FC236}">
                  <a16:creationId xmlns:a16="http://schemas.microsoft.com/office/drawing/2014/main" id="{E882A9E9-4A09-52FF-96AE-06B540CB09D2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8;p43">
              <a:extLst>
                <a:ext uri="{FF2B5EF4-FFF2-40B4-BE49-F238E27FC236}">
                  <a16:creationId xmlns:a16="http://schemas.microsoft.com/office/drawing/2014/main" id="{2107C2D1-8171-A7CB-DDB9-E6A77EC56EBD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51;p39">
            <a:extLst>
              <a:ext uri="{FF2B5EF4-FFF2-40B4-BE49-F238E27FC236}">
                <a16:creationId xmlns:a16="http://schemas.microsoft.com/office/drawing/2014/main" id="{3A5B0142-077C-3496-B9F9-272C4ECFE749}"/>
              </a:ext>
            </a:extLst>
          </p:cNvPr>
          <p:cNvSpPr txBox="1">
            <a:spLocks/>
          </p:cNvSpPr>
          <p:nvPr/>
        </p:nvSpPr>
        <p:spPr>
          <a:xfrm>
            <a:off x="1314164" y="3384290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/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F8499-040B-70F6-230E-478D5FCDB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785" y="197353"/>
            <a:ext cx="3782590" cy="2374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E4379-714E-A89D-D7C8-F323D01A6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20" y="1120707"/>
            <a:ext cx="4998899" cy="295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66BC3-903A-FC30-4CE4-08A262E7E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321" y="3620149"/>
            <a:ext cx="5372376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2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6"/>
          <p:cNvSpPr/>
          <p:nvPr/>
        </p:nvSpPr>
        <p:spPr>
          <a:xfrm>
            <a:off x="4672419" y="3015635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6"/>
          <p:cNvSpPr/>
          <p:nvPr/>
        </p:nvSpPr>
        <p:spPr>
          <a:xfrm>
            <a:off x="4672419" y="1330688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356427" y="3015635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6"/>
          <p:cNvSpPr/>
          <p:nvPr/>
        </p:nvSpPr>
        <p:spPr>
          <a:xfrm>
            <a:off x="363354" y="1330688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6"/>
          <p:cNvSpPr txBox="1">
            <a:spLocks noGrp="1"/>
          </p:cNvSpPr>
          <p:nvPr>
            <p:ph type="title" idx="4"/>
          </p:nvPr>
        </p:nvSpPr>
        <p:spPr>
          <a:xfrm>
            <a:off x="722400" y="179181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Development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4" name="Google Shape;624;p46"/>
          <p:cNvSpPr txBox="1">
            <a:spLocks noGrp="1"/>
          </p:cNvSpPr>
          <p:nvPr>
            <p:ph type="subTitle" idx="1"/>
          </p:nvPr>
        </p:nvSpPr>
        <p:spPr>
          <a:xfrm>
            <a:off x="1423230" y="1666593"/>
            <a:ext cx="25773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Identify combine and college stats (e.g., 40-yard dash, vertical jump) most predictive of draft position.</a:t>
            </a:r>
            <a:endParaRPr dirty="0"/>
          </a:p>
        </p:txBody>
      </p:sp>
      <p:sp>
        <p:nvSpPr>
          <p:cNvPr id="625" name="Google Shape;625;p46"/>
          <p:cNvSpPr txBox="1">
            <a:spLocks noGrp="1"/>
          </p:cNvSpPr>
          <p:nvPr>
            <p:ph type="title"/>
          </p:nvPr>
        </p:nvSpPr>
        <p:spPr>
          <a:xfrm>
            <a:off x="1423230" y="1217994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</a:t>
            </a:r>
            <a:endParaRPr dirty="0"/>
          </a:p>
        </p:txBody>
      </p:sp>
      <p:sp>
        <p:nvSpPr>
          <p:cNvPr id="626" name="Google Shape;626;p46"/>
          <p:cNvSpPr txBox="1">
            <a:spLocks noGrp="1"/>
          </p:cNvSpPr>
          <p:nvPr>
            <p:ph type="subTitle" idx="2"/>
          </p:nvPr>
        </p:nvSpPr>
        <p:spPr>
          <a:xfrm>
            <a:off x="5775261" y="1669642"/>
            <a:ext cx="3324842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ML algorithms: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Draft Likelihood – Logistic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NFL Success – Linear Regression</a:t>
            </a:r>
            <a:endParaRPr dirty="0"/>
          </a:p>
        </p:txBody>
      </p:sp>
      <p:sp>
        <p:nvSpPr>
          <p:cNvPr id="627" name="Google Shape;627;p46"/>
          <p:cNvSpPr txBox="1">
            <a:spLocks noGrp="1"/>
          </p:cNvSpPr>
          <p:nvPr>
            <p:ph type="title" idx="3"/>
          </p:nvPr>
        </p:nvSpPr>
        <p:spPr>
          <a:xfrm>
            <a:off x="5739234" y="1217994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 Selection</a:t>
            </a:r>
            <a:endParaRPr dirty="0"/>
          </a:p>
        </p:txBody>
      </p:sp>
      <p:sp>
        <p:nvSpPr>
          <p:cNvPr id="628" name="Google Shape;628;p46"/>
          <p:cNvSpPr txBox="1">
            <a:spLocks noGrp="1"/>
          </p:cNvSpPr>
          <p:nvPr>
            <p:ph type="subTitle" idx="5"/>
          </p:nvPr>
        </p:nvSpPr>
        <p:spPr>
          <a:xfrm>
            <a:off x="1423230" y="3351541"/>
            <a:ext cx="25773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Handle missing values in players stats, normalize features for model training</a:t>
            </a:r>
            <a:endParaRPr dirty="0"/>
          </a:p>
        </p:txBody>
      </p:sp>
      <p:sp>
        <p:nvSpPr>
          <p:cNvPr id="629" name="Google Shape;629;p46"/>
          <p:cNvSpPr txBox="1">
            <a:spLocks noGrp="1"/>
          </p:cNvSpPr>
          <p:nvPr>
            <p:ph type="title" idx="6"/>
          </p:nvPr>
        </p:nvSpPr>
        <p:spPr>
          <a:xfrm>
            <a:off x="1423230" y="2805960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630" name="Google Shape;630;p46"/>
          <p:cNvSpPr txBox="1">
            <a:spLocks noGrp="1"/>
          </p:cNvSpPr>
          <p:nvPr>
            <p:ph type="subTitle" idx="7"/>
          </p:nvPr>
        </p:nvSpPr>
        <p:spPr>
          <a:xfrm>
            <a:off x="5775261" y="3405976"/>
            <a:ext cx="3324842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Split dataset into training and testing sets, fine-tune hyperparameters for optimal performance</a:t>
            </a:r>
            <a:endParaRPr dirty="0"/>
          </a:p>
        </p:txBody>
      </p:sp>
      <p:sp>
        <p:nvSpPr>
          <p:cNvPr id="631" name="Google Shape;631;p46"/>
          <p:cNvSpPr txBox="1">
            <a:spLocks noGrp="1"/>
          </p:cNvSpPr>
          <p:nvPr>
            <p:ph type="title" idx="8"/>
          </p:nvPr>
        </p:nvSpPr>
        <p:spPr>
          <a:xfrm>
            <a:off x="5739234" y="2805960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 &amp; Validation</a:t>
            </a:r>
            <a:endParaRPr dirty="0"/>
          </a:p>
        </p:txBody>
      </p:sp>
      <p:sp>
        <p:nvSpPr>
          <p:cNvPr id="632" name="Google Shape;632;p46"/>
          <p:cNvSpPr/>
          <p:nvPr/>
        </p:nvSpPr>
        <p:spPr>
          <a:xfrm>
            <a:off x="4860861" y="1485094"/>
            <a:ext cx="537516" cy="605588"/>
          </a:xfrm>
          <a:custGeom>
            <a:avLst/>
            <a:gdLst/>
            <a:ahLst/>
            <a:cxnLst/>
            <a:rect l="l" t="t" r="r" b="b"/>
            <a:pathLst>
              <a:path w="8836" h="9955" extrusionOk="0">
                <a:moveTo>
                  <a:pt x="4406" y="596"/>
                </a:moveTo>
                <a:cubicBezTo>
                  <a:pt x="5359" y="596"/>
                  <a:pt x="6216" y="953"/>
                  <a:pt x="6859" y="1644"/>
                </a:cubicBezTo>
                <a:cubicBezTo>
                  <a:pt x="7169" y="1929"/>
                  <a:pt x="7407" y="2287"/>
                  <a:pt x="7573" y="2691"/>
                </a:cubicBezTo>
                <a:lnTo>
                  <a:pt x="7454" y="2691"/>
                </a:lnTo>
                <a:cubicBezTo>
                  <a:pt x="7145" y="2691"/>
                  <a:pt x="6859" y="2549"/>
                  <a:pt x="6668" y="2310"/>
                </a:cubicBezTo>
                <a:cubicBezTo>
                  <a:pt x="6597" y="2215"/>
                  <a:pt x="6526" y="2120"/>
                  <a:pt x="6454" y="2049"/>
                </a:cubicBezTo>
                <a:cubicBezTo>
                  <a:pt x="5906" y="1477"/>
                  <a:pt x="5192" y="1167"/>
                  <a:pt x="4430" y="1167"/>
                </a:cubicBezTo>
                <a:cubicBezTo>
                  <a:pt x="3644" y="1167"/>
                  <a:pt x="2930" y="1477"/>
                  <a:pt x="2382" y="2049"/>
                </a:cubicBezTo>
                <a:cubicBezTo>
                  <a:pt x="2310" y="2120"/>
                  <a:pt x="2239" y="2215"/>
                  <a:pt x="2167" y="2310"/>
                </a:cubicBezTo>
                <a:cubicBezTo>
                  <a:pt x="1977" y="2549"/>
                  <a:pt x="1691" y="2691"/>
                  <a:pt x="1382" y="2691"/>
                </a:cubicBezTo>
                <a:lnTo>
                  <a:pt x="1263" y="2691"/>
                </a:lnTo>
                <a:cubicBezTo>
                  <a:pt x="1429" y="2287"/>
                  <a:pt x="1667" y="1929"/>
                  <a:pt x="1977" y="1644"/>
                </a:cubicBezTo>
                <a:cubicBezTo>
                  <a:pt x="2620" y="953"/>
                  <a:pt x="3477" y="596"/>
                  <a:pt x="4406" y="596"/>
                </a:cubicBezTo>
                <a:close/>
                <a:moveTo>
                  <a:pt x="1334" y="5502"/>
                </a:moveTo>
                <a:cubicBezTo>
                  <a:pt x="1429" y="5502"/>
                  <a:pt x="1524" y="5525"/>
                  <a:pt x="1620" y="5573"/>
                </a:cubicBezTo>
                <a:cubicBezTo>
                  <a:pt x="1810" y="5644"/>
                  <a:pt x="1953" y="5787"/>
                  <a:pt x="2025" y="5954"/>
                </a:cubicBezTo>
                <a:lnTo>
                  <a:pt x="2525" y="7192"/>
                </a:lnTo>
                <a:cubicBezTo>
                  <a:pt x="2596" y="7359"/>
                  <a:pt x="2596" y="7573"/>
                  <a:pt x="2525" y="7740"/>
                </a:cubicBezTo>
                <a:cubicBezTo>
                  <a:pt x="2453" y="7931"/>
                  <a:pt x="2310" y="8074"/>
                  <a:pt x="2144" y="8145"/>
                </a:cubicBezTo>
                <a:cubicBezTo>
                  <a:pt x="2052" y="8179"/>
                  <a:pt x="1958" y="8196"/>
                  <a:pt x="1866" y="8196"/>
                </a:cubicBezTo>
                <a:cubicBezTo>
                  <a:pt x="1574" y="8196"/>
                  <a:pt x="1300" y="8030"/>
                  <a:pt x="1191" y="7740"/>
                </a:cubicBezTo>
                <a:lnTo>
                  <a:pt x="667" y="6526"/>
                </a:lnTo>
                <a:cubicBezTo>
                  <a:pt x="596" y="6335"/>
                  <a:pt x="596" y="6145"/>
                  <a:pt x="667" y="5954"/>
                </a:cubicBezTo>
                <a:cubicBezTo>
                  <a:pt x="739" y="5787"/>
                  <a:pt x="881" y="5644"/>
                  <a:pt x="1072" y="5573"/>
                </a:cubicBezTo>
                <a:cubicBezTo>
                  <a:pt x="1167" y="5525"/>
                  <a:pt x="1239" y="5502"/>
                  <a:pt x="1334" y="5502"/>
                </a:cubicBezTo>
                <a:close/>
                <a:moveTo>
                  <a:pt x="7502" y="5502"/>
                </a:moveTo>
                <a:cubicBezTo>
                  <a:pt x="7597" y="5502"/>
                  <a:pt x="7692" y="5525"/>
                  <a:pt x="7764" y="5573"/>
                </a:cubicBezTo>
                <a:cubicBezTo>
                  <a:pt x="7954" y="5644"/>
                  <a:pt x="8097" y="5787"/>
                  <a:pt x="8169" y="5954"/>
                </a:cubicBezTo>
                <a:cubicBezTo>
                  <a:pt x="8240" y="6145"/>
                  <a:pt x="8240" y="6335"/>
                  <a:pt x="8169" y="6526"/>
                </a:cubicBezTo>
                <a:lnTo>
                  <a:pt x="7645" y="7740"/>
                </a:lnTo>
                <a:cubicBezTo>
                  <a:pt x="7536" y="8030"/>
                  <a:pt x="7262" y="8196"/>
                  <a:pt x="6970" y="8196"/>
                </a:cubicBezTo>
                <a:cubicBezTo>
                  <a:pt x="6878" y="8196"/>
                  <a:pt x="6784" y="8179"/>
                  <a:pt x="6692" y="8145"/>
                </a:cubicBezTo>
                <a:cubicBezTo>
                  <a:pt x="6526" y="8074"/>
                  <a:pt x="6383" y="7931"/>
                  <a:pt x="6311" y="7740"/>
                </a:cubicBezTo>
                <a:cubicBezTo>
                  <a:pt x="6240" y="7573"/>
                  <a:pt x="6240" y="7359"/>
                  <a:pt x="6311" y="7192"/>
                </a:cubicBezTo>
                <a:lnTo>
                  <a:pt x="6811" y="5954"/>
                </a:lnTo>
                <a:cubicBezTo>
                  <a:pt x="6883" y="5787"/>
                  <a:pt x="7026" y="5644"/>
                  <a:pt x="7216" y="5573"/>
                </a:cubicBezTo>
                <a:cubicBezTo>
                  <a:pt x="7311" y="5525"/>
                  <a:pt x="7407" y="5502"/>
                  <a:pt x="7502" y="5502"/>
                </a:cubicBezTo>
                <a:close/>
                <a:moveTo>
                  <a:pt x="4430" y="0"/>
                </a:moveTo>
                <a:cubicBezTo>
                  <a:pt x="3334" y="0"/>
                  <a:pt x="2310" y="453"/>
                  <a:pt x="1548" y="1239"/>
                </a:cubicBezTo>
                <a:cubicBezTo>
                  <a:pt x="1072" y="1715"/>
                  <a:pt x="739" y="2310"/>
                  <a:pt x="572" y="2977"/>
                </a:cubicBezTo>
                <a:cubicBezTo>
                  <a:pt x="381" y="3620"/>
                  <a:pt x="381" y="4335"/>
                  <a:pt x="548" y="4978"/>
                </a:cubicBezTo>
                <a:lnTo>
                  <a:pt x="596" y="5168"/>
                </a:lnTo>
                <a:cubicBezTo>
                  <a:pt x="405" y="5311"/>
                  <a:pt x="238" y="5502"/>
                  <a:pt x="143" y="5740"/>
                </a:cubicBezTo>
                <a:cubicBezTo>
                  <a:pt x="0" y="6049"/>
                  <a:pt x="0" y="6407"/>
                  <a:pt x="143" y="6740"/>
                </a:cubicBezTo>
                <a:lnTo>
                  <a:pt x="643" y="7978"/>
                </a:lnTo>
                <a:cubicBezTo>
                  <a:pt x="786" y="8288"/>
                  <a:pt x="1024" y="8550"/>
                  <a:pt x="1358" y="8669"/>
                </a:cubicBezTo>
                <a:cubicBezTo>
                  <a:pt x="1524" y="8740"/>
                  <a:pt x="1691" y="8788"/>
                  <a:pt x="1858" y="8788"/>
                </a:cubicBezTo>
                <a:cubicBezTo>
                  <a:pt x="2025" y="8788"/>
                  <a:pt x="2191" y="8740"/>
                  <a:pt x="2358" y="8669"/>
                </a:cubicBezTo>
                <a:cubicBezTo>
                  <a:pt x="2668" y="8550"/>
                  <a:pt x="2930" y="8288"/>
                  <a:pt x="3072" y="7978"/>
                </a:cubicBezTo>
                <a:cubicBezTo>
                  <a:pt x="3191" y="7645"/>
                  <a:pt x="3191" y="7288"/>
                  <a:pt x="3072" y="6978"/>
                </a:cubicBezTo>
                <a:lnTo>
                  <a:pt x="2548" y="5740"/>
                </a:lnTo>
                <a:cubicBezTo>
                  <a:pt x="2339" y="5237"/>
                  <a:pt x="1871" y="4937"/>
                  <a:pt x="1357" y="4937"/>
                </a:cubicBezTo>
                <a:cubicBezTo>
                  <a:pt x="1286" y="4937"/>
                  <a:pt x="1215" y="4942"/>
                  <a:pt x="1143" y="4954"/>
                </a:cubicBezTo>
                <a:lnTo>
                  <a:pt x="1120" y="4835"/>
                </a:lnTo>
                <a:cubicBezTo>
                  <a:pt x="977" y="4311"/>
                  <a:pt x="977" y="3787"/>
                  <a:pt x="1096" y="3263"/>
                </a:cubicBezTo>
                <a:lnTo>
                  <a:pt x="1382" y="3263"/>
                </a:lnTo>
                <a:cubicBezTo>
                  <a:pt x="1858" y="3263"/>
                  <a:pt x="2334" y="3049"/>
                  <a:pt x="2620" y="2644"/>
                </a:cubicBezTo>
                <a:cubicBezTo>
                  <a:pt x="2668" y="2572"/>
                  <a:pt x="2739" y="2501"/>
                  <a:pt x="2810" y="2453"/>
                </a:cubicBezTo>
                <a:cubicBezTo>
                  <a:pt x="3239" y="2001"/>
                  <a:pt x="3811" y="1763"/>
                  <a:pt x="4406" y="1763"/>
                </a:cubicBezTo>
                <a:cubicBezTo>
                  <a:pt x="5025" y="1763"/>
                  <a:pt x="5597" y="2001"/>
                  <a:pt x="6025" y="2453"/>
                </a:cubicBezTo>
                <a:cubicBezTo>
                  <a:pt x="6097" y="2501"/>
                  <a:pt x="6144" y="2572"/>
                  <a:pt x="6216" y="2644"/>
                </a:cubicBezTo>
                <a:cubicBezTo>
                  <a:pt x="6502" y="3049"/>
                  <a:pt x="6978" y="3263"/>
                  <a:pt x="7454" y="3263"/>
                </a:cubicBezTo>
                <a:lnTo>
                  <a:pt x="7740" y="3263"/>
                </a:lnTo>
                <a:cubicBezTo>
                  <a:pt x="7859" y="3787"/>
                  <a:pt x="7859" y="4311"/>
                  <a:pt x="7716" y="4835"/>
                </a:cubicBezTo>
                <a:lnTo>
                  <a:pt x="7692" y="4954"/>
                </a:lnTo>
                <a:cubicBezTo>
                  <a:pt x="7621" y="4942"/>
                  <a:pt x="7550" y="4937"/>
                  <a:pt x="7479" y="4937"/>
                </a:cubicBezTo>
                <a:cubicBezTo>
                  <a:pt x="6964" y="4937"/>
                  <a:pt x="6497" y="5237"/>
                  <a:pt x="6287" y="5740"/>
                </a:cubicBezTo>
                <a:lnTo>
                  <a:pt x="5763" y="6978"/>
                </a:lnTo>
                <a:cubicBezTo>
                  <a:pt x="5644" y="7288"/>
                  <a:pt x="5644" y="7645"/>
                  <a:pt x="5763" y="7978"/>
                </a:cubicBezTo>
                <a:cubicBezTo>
                  <a:pt x="5883" y="8240"/>
                  <a:pt x="6073" y="8455"/>
                  <a:pt x="6311" y="8597"/>
                </a:cubicBezTo>
                <a:lnTo>
                  <a:pt x="6311" y="8669"/>
                </a:lnTo>
                <a:cubicBezTo>
                  <a:pt x="6311" y="9050"/>
                  <a:pt x="5978" y="9360"/>
                  <a:pt x="5597" y="9360"/>
                </a:cubicBezTo>
                <a:lnTo>
                  <a:pt x="3263" y="9360"/>
                </a:lnTo>
                <a:lnTo>
                  <a:pt x="3263" y="9955"/>
                </a:lnTo>
                <a:lnTo>
                  <a:pt x="5597" y="9955"/>
                </a:lnTo>
                <a:cubicBezTo>
                  <a:pt x="6264" y="9955"/>
                  <a:pt x="6811" y="9431"/>
                  <a:pt x="6883" y="8764"/>
                </a:cubicBezTo>
                <a:cubicBezTo>
                  <a:pt x="6907" y="8788"/>
                  <a:pt x="6954" y="8788"/>
                  <a:pt x="6978" y="8788"/>
                </a:cubicBezTo>
                <a:cubicBezTo>
                  <a:pt x="7145" y="8788"/>
                  <a:pt x="7311" y="8740"/>
                  <a:pt x="7478" y="8669"/>
                </a:cubicBezTo>
                <a:cubicBezTo>
                  <a:pt x="7811" y="8550"/>
                  <a:pt x="8050" y="8288"/>
                  <a:pt x="8193" y="7978"/>
                </a:cubicBezTo>
                <a:lnTo>
                  <a:pt x="8693" y="6740"/>
                </a:lnTo>
                <a:cubicBezTo>
                  <a:pt x="8836" y="6407"/>
                  <a:pt x="8836" y="6049"/>
                  <a:pt x="8693" y="5740"/>
                </a:cubicBezTo>
                <a:cubicBezTo>
                  <a:pt x="8597" y="5502"/>
                  <a:pt x="8431" y="5311"/>
                  <a:pt x="8240" y="5168"/>
                </a:cubicBezTo>
                <a:lnTo>
                  <a:pt x="8288" y="5001"/>
                </a:lnTo>
                <a:lnTo>
                  <a:pt x="8288" y="4978"/>
                </a:lnTo>
                <a:cubicBezTo>
                  <a:pt x="8454" y="4335"/>
                  <a:pt x="8454" y="3620"/>
                  <a:pt x="8288" y="2977"/>
                </a:cubicBezTo>
                <a:cubicBezTo>
                  <a:pt x="8097" y="2310"/>
                  <a:pt x="7764" y="1715"/>
                  <a:pt x="7288" y="1239"/>
                </a:cubicBezTo>
                <a:cubicBezTo>
                  <a:pt x="6526" y="453"/>
                  <a:pt x="5501" y="0"/>
                  <a:pt x="4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6"/>
          <p:cNvGrpSpPr/>
          <p:nvPr/>
        </p:nvGrpSpPr>
        <p:grpSpPr>
          <a:xfrm>
            <a:off x="4826826" y="3170042"/>
            <a:ext cx="605587" cy="605587"/>
            <a:chOff x="5461770" y="2825605"/>
            <a:chExt cx="351411" cy="351412"/>
          </a:xfrm>
        </p:grpSpPr>
        <p:sp>
          <p:nvSpPr>
            <p:cNvPr id="634" name="Google Shape;634;p46"/>
            <p:cNvSpPr/>
            <p:nvPr/>
          </p:nvSpPr>
          <p:spPr>
            <a:xfrm>
              <a:off x="5461770" y="2825605"/>
              <a:ext cx="351411" cy="351412"/>
            </a:xfrm>
            <a:custGeom>
              <a:avLst/>
              <a:gdLst/>
              <a:ahLst/>
              <a:cxnLst/>
              <a:rect l="l" t="t" r="r" b="b"/>
              <a:pathLst>
                <a:path w="9955" h="9955" extrusionOk="0">
                  <a:moveTo>
                    <a:pt x="4977" y="596"/>
                  </a:moveTo>
                  <a:cubicBezTo>
                    <a:pt x="6144" y="596"/>
                    <a:pt x="7240" y="1048"/>
                    <a:pt x="8073" y="1882"/>
                  </a:cubicBezTo>
                  <a:cubicBezTo>
                    <a:pt x="8907" y="2715"/>
                    <a:pt x="9359" y="3811"/>
                    <a:pt x="9359" y="4978"/>
                  </a:cubicBezTo>
                  <a:cubicBezTo>
                    <a:pt x="9359" y="6145"/>
                    <a:pt x="8907" y="7240"/>
                    <a:pt x="8073" y="8074"/>
                  </a:cubicBezTo>
                  <a:cubicBezTo>
                    <a:pt x="7240" y="8907"/>
                    <a:pt x="6144" y="9360"/>
                    <a:pt x="4977" y="9360"/>
                  </a:cubicBezTo>
                  <a:cubicBezTo>
                    <a:pt x="3810" y="9360"/>
                    <a:pt x="2715" y="8907"/>
                    <a:pt x="1881" y="8074"/>
                  </a:cubicBezTo>
                  <a:cubicBezTo>
                    <a:pt x="1048" y="7240"/>
                    <a:pt x="595" y="6145"/>
                    <a:pt x="595" y="4978"/>
                  </a:cubicBezTo>
                  <a:cubicBezTo>
                    <a:pt x="595" y="3811"/>
                    <a:pt x="1048" y="2715"/>
                    <a:pt x="1881" y="1882"/>
                  </a:cubicBezTo>
                  <a:cubicBezTo>
                    <a:pt x="2715" y="1048"/>
                    <a:pt x="3810" y="596"/>
                    <a:pt x="4977" y="596"/>
                  </a:cubicBezTo>
                  <a:close/>
                  <a:moveTo>
                    <a:pt x="4977" y="1"/>
                  </a:moveTo>
                  <a:cubicBezTo>
                    <a:pt x="3644" y="1"/>
                    <a:pt x="2405" y="525"/>
                    <a:pt x="1477" y="1477"/>
                  </a:cubicBezTo>
                  <a:cubicBezTo>
                    <a:pt x="524" y="2406"/>
                    <a:pt x="0" y="3644"/>
                    <a:pt x="0" y="4978"/>
                  </a:cubicBezTo>
                  <a:cubicBezTo>
                    <a:pt x="0" y="6311"/>
                    <a:pt x="524" y="7550"/>
                    <a:pt x="1477" y="8479"/>
                  </a:cubicBezTo>
                  <a:cubicBezTo>
                    <a:pt x="2405" y="9431"/>
                    <a:pt x="3644" y="9955"/>
                    <a:pt x="4977" y="9955"/>
                  </a:cubicBezTo>
                  <a:cubicBezTo>
                    <a:pt x="6311" y="9955"/>
                    <a:pt x="7549" y="9431"/>
                    <a:pt x="8478" y="8479"/>
                  </a:cubicBezTo>
                  <a:cubicBezTo>
                    <a:pt x="9431" y="7550"/>
                    <a:pt x="9955" y="6311"/>
                    <a:pt x="9955" y="4978"/>
                  </a:cubicBezTo>
                  <a:cubicBezTo>
                    <a:pt x="9955" y="3644"/>
                    <a:pt x="9431" y="2406"/>
                    <a:pt x="8478" y="1477"/>
                  </a:cubicBezTo>
                  <a:cubicBezTo>
                    <a:pt x="7549" y="525"/>
                    <a:pt x="6311" y="1"/>
                    <a:pt x="4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5502967" y="2866801"/>
              <a:ext cx="269021" cy="269057"/>
            </a:xfrm>
            <a:custGeom>
              <a:avLst/>
              <a:gdLst/>
              <a:ahLst/>
              <a:cxnLst/>
              <a:rect l="l" t="t" r="r" b="b"/>
              <a:pathLst>
                <a:path w="7621" h="7622" extrusionOk="0">
                  <a:moveTo>
                    <a:pt x="3810" y="596"/>
                  </a:moveTo>
                  <a:cubicBezTo>
                    <a:pt x="5596" y="596"/>
                    <a:pt x="7025" y="2025"/>
                    <a:pt x="7025" y="3811"/>
                  </a:cubicBezTo>
                  <a:cubicBezTo>
                    <a:pt x="7025" y="5597"/>
                    <a:pt x="5596" y="7026"/>
                    <a:pt x="3810" y="7026"/>
                  </a:cubicBezTo>
                  <a:cubicBezTo>
                    <a:pt x="2024" y="7026"/>
                    <a:pt x="595" y="5597"/>
                    <a:pt x="595" y="3811"/>
                  </a:cubicBezTo>
                  <a:cubicBezTo>
                    <a:pt x="595" y="2025"/>
                    <a:pt x="2024" y="596"/>
                    <a:pt x="3810" y="596"/>
                  </a:cubicBezTo>
                  <a:close/>
                  <a:moveTo>
                    <a:pt x="3810" y="1"/>
                  </a:moveTo>
                  <a:cubicBezTo>
                    <a:pt x="1715" y="1"/>
                    <a:pt x="0" y="1715"/>
                    <a:pt x="0" y="3811"/>
                  </a:cubicBezTo>
                  <a:cubicBezTo>
                    <a:pt x="0" y="5906"/>
                    <a:pt x="1715" y="7621"/>
                    <a:pt x="3810" y="7621"/>
                  </a:cubicBezTo>
                  <a:cubicBezTo>
                    <a:pt x="5906" y="7621"/>
                    <a:pt x="7621" y="5906"/>
                    <a:pt x="7621" y="3811"/>
                  </a:cubicBezTo>
                  <a:cubicBezTo>
                    <a:pt x="7621" y="1715"/>
                    <a:pt x="5906" y="1"/>
                    <a:pt x="3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5564320" y="2928931"/>
              <a:ext cx="146318" cy="144695"/>
            </a:xfrm>
            <a:custGeom>
              <a:avLst/>
              <a:gdLst/>
              <a:ahLst/>
              <a:cxnLst/>
              <a:rect l="l" t="t" r="r" b="b"/>
              <a:pathLst>
                <a:path w="4145" h="4099" extrusionOk="0">
                  <a:moveTo>
                    <a:pt x="2811" y="574"/>
                  </a:moveTo>
                  <a:cubicBezTo>
                    <a:pt x="3096" y="574"/>
                    <a:pt x="3335" y="622"/>
                    <a:pt x="3477" y="646"/>
                  </a:cubicBezTo>
                  <a:cubicBezTo>
                    <a:pt x="3501" y="789"/>
                    <a:pt x="3549" y="1027"/>
                    <a:pt x="3549" y="1313"/>
                  </a:cubicBezTo>
                  <a:cubicBezTo>
                    <a:pt x="3549" y="1360"/>
                    <a:pt x="3549" y="1432"/>
                    <a:pt x="3525" y="1479"/>
                  </a:cubicBezTo>
                  <a:lnTo>
                    <a:pt x="2644" y="598"/>
                  </a:lnTo>
                  <a:cubicBezTo>
                    <a:pt x="2692" y="574"/>
                    <a:pt x="2763" y="574"/>
                    <a:pt x="2811" y="574"/>
                  </a:cubicBezTo>
                  <a:close/>
                  <a:moveTo>
                    <a:pt x="2001" y="765"/>
                  </a:moveTo>
                  <a:lnTo>
                    <a:pt x="3358" y="2122"/>
                  </a:lnTo>
                  <a:cubicBezTo>
                    <a:pt x="3263" y="2384"/>
                    <a:pt x="3096" y="2622"/>
                    <a:pt x="2882" y="2860"/>
                  </a:cubicBezTo>
                  <a:cubicBezTo>
                    <a:pt x="2668" y="3075"/>
                    <a:pt x="2406" y="3242"/>
                    <a:pt x="2144" y="3337"/>
                  </a:cubicBezTo>
                  <a:lnTo>
                    <a:pt x="786" y="1979"/>
                  </a:lnTo>
                  <a:cubicBezTo>
                    <a:pt x="882" y="1717"/>
                    <a:pt x="1048" y="1479"/>
                    <a:pt x="1263" y="1241"/>
                  </a:cubicBezTo>
                  <a:cubicBezTo>
                    <a:pt x="1501" y="1027"/>
                    <a:pt x="1739" y="860"/>
                    <a:pt x="2001" y="765"/>
                  </a:cubicBezTo>
                  <a:close/>
                  <a:moveTo>
                    <a:pt x="620" y="2622"/>
                  </a:moveTo>
                  <a:lnTo>
                    <a:pt x="1501" y="3503"/>
                  </a:lnTo>
                  <a:cubicBezTo>
                    <a:pt x="1453" y="3527"/>
                    <a:pt x="1382" y="3527"/>
                    <a:pt x="1334" y="3527"/>
                  </a:cubicBezTo>
                  <a:cubicBezTo>
                    <a:pt x="1048" y="3527"/>
                    <a:pt x="810" y="3480"/>
                    <a:pt x="667" y="3456"/>
                  </a:cubicBezTo>
                  <a:cubicBezTo>
                    <a:pt x="643" y="3313"/>
                    <a:pt x="596" y="3075"/>
                    <a:pt x="596" y="2789"/>
                  </a:cubicBezTo>
                  <a:cubicBezTo>
                    <a:pt x="596" y="2741"/>
                    <a:pt x="596" y="2670"/>
                    <a:pt x="620" y="2622"/>
                  </a:cubicBezTo>
                  <a:close/>
                  <a:moveTo>
                    <a:pt x="2942" y="0"/>
                  </a:moveTo>
                  <a:cubicBezTo>
                    <a:pt x="2907" y="0"/>
                    <a:pt x="2871" y="1"/>
                    <a:pt x="2834" y="3"/>
                  </a:cubicBezTo>
                  <a:cubicBezTo>
                    <a:pt x="2072" y="3"/>
                    <a:pt x="1406" y="312"/>
                    <a:pt x="858" y="836"/>
                  </a:cubicBezTo>
                  <a:cubicBezTo>
                    <a:pt x="334" y="1384"/>
                    <a:pt x="24" y="2051"/>
                    <a:pt x="24" y="2813"/>
                  </a:cubicBezTo>
                  <a:cubicBezTo>
                    <a:pt x="0" y="3361"/>
                    <a:pt x="167" y="3765"/>
                    <a:pt x="167" y="3789"/>
                  </a:cubicBezTo>
                  <a:lnTo>
                    <a:pt x="215" y="3908"/>
                  </a:lnTo>
                  <a:lnTo>
                    <a:pt x="334" y="3956"/>
                  </a:lnTo>
                  <a:cubicBezTo>
                    <a:pt x="358" y="3956"/>
                    <a:pt x="739" y="4099"/>
                    <a:pt x="1263" y="4099"/>
                  </a:cubicBezTo>
                  <a:lnTo>
                    <a:pt x="1310" y="4099"/>
                  </a:lnTo>
                  <a:cubicBezTo>
                    <a:pt x="2072" y="4099"/>
                    <a:pt x="2739" y="3789"/>
                    <a:pt x="3287" y="3265"/>
                  </a:cubicBezTo>
                  <a:cubicBezTo>
                    <a:pt x="3811" y="2718"/>
                    <a:pt x="4120" y="2051"/>
                    <a:pt x="4120" y="1289"/>
                  </a:cubicBezTo>
                  <a:cubicBezTo>
                    <a:pt x="4144" y="741"/>
                    <a:pt x="3978" y="336"/>
                    <a:pt x="3978" y="312"/>
                  </a:cubicBezTo>
                  <a:lnTo>
                    <a:pt x="3930" y="193"/>
                  </a:lnTo>
                  <a:lnTo>
                    <a:pt x="3811" y="146"/>
                  </a:lnTo>
                  <a:cubicBezTo>
                    <a:pt x="3789" y="146"/>
                    <a:pt x="3434" y="0"/>
                    <a:pt x="2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6"/>
          <p:cNvGrpSpPr/>
          <p:nvPr/>
        </p:nvGrpSpPr>
        <p:grpSpPr>
          <a:xfrm>
            <a:off x="574407" y="1477935"/>
            <a:ext cx="485382" cy="605587"/>
            <a:chOff x="4077997" y="2825605"/>
            <a:chExt cx="281659" cy="351412"/>
          </a:xfrm>
        </p:grpSpPr>
        <p:sp>
          <p:nvSpPr>
            <p:cNvPr id="638" name="Google Shape;638;p46"/>
            <p:cNvSpPr/>
            <p:nvPr/>
          </p:nvSpPr>
          <p:spPr>
            <a:xfrm>
              <a:off x="4077997" y="2825605"/>
              <a:ext cx="281659" cy="351412"/>
            </a:xfrm>
            <a:custGeom>
              <a:avLst/>
              <a:gdLst/>
              <a:ahLst/>
              <a:cxnLst/>
              <a:rect l="l" t="t" r="r" b="b"/>
              <a:pathLst>
                <a:path w="7979" h="9955" extrusionOk="0">
                  <a:moveTo>
                    <a:pt x="4001" y="596"/>
                  </a:moveTo>
                  <a:cubicBezTo>
                    <a:pt x="4525" y="596"/>
                    <a:pt x="4954" y="1025"/>
                    <a:pt x="4954" y="1572"/>
                  </a:cubicBezTo>
                  <a:cubicBezTo>
                    <a:pt x="4954" y="1739"/>
                    <a:pt x="4906" y="1906"/>
                    <a:pt x="4835" y="2049"/>
                  </a:cubicBezTo>
                  <a:cubicBezTo>
                    <a:pt x="4644" y="2001"/>
                    <a:pt x="4478" y="1977"/>
                    <a:pt x="4287" y="1953"/>
                  </a:cubicBezTo>
                  <a:lnTo>
                    <a:pt x="4287" y="1382"/>
                  </a:lnTo>
                  <a:lnTo>
                    <a:pt x="3692" y="1382"/>
                  </a:lnTo>
                  <a:lnTo>
                    <a:pt x="3692" y="1953"/>
                  </a:lnTo>
                  <a:cubicBezTo>
                    <a:pt x="3501" y="1977"/>
                    <a:pt x="3335" y="2001"/>
                    <a:pt x="3144" y="2049"/>
                  </a:cubicBezTo>
                  <a:cubicBezTo>
                    <a:pt x="3073" y="1906"/>
                    <a:pt x="3025" y="1739"/>
                    <a:pt x="3025" y="1572"/>
                  </a:cubicBezTo>
                  <a:cubicBezTo>
                    <a:pt x="3025" y="1025"/>
                    <a:pt x="3454" y="596"/>
                    <a:pt x="4001" y="596"/>
                  </a:cubicBezTo>
                  <a:close/>
                  <a:moveTo>
                    <a:pt x="4001" y="2525"/>
                  </a:moveTo>
                  <a:cubicBezTo>
                    <a:pt x="5883" y="2525"/>
                    <a:pt x="7407" y="4073"/>
                    <a:pt x="7407" y="5954"/>
                  </a:cubicBezTo>
                  <a:cubicBezTo>
                    <a:pt x="7407" y="7836"/>
                    <a:pt x="5883" y="9360"/>
                    <a:pt x="4001" y="9360"/>
                  </a:cubicBezTo>
                  <a:cubicBezTo>
                    <a:pt x="2096" y="9360"/>
                    <a:pt x="572" y="7836"/>
                    <a:pt x="572" y="5954"/>
                  </a:cubicBezTo>
                  <a:cubicBezTo>
                    <a:pt x="572" y="4073"/>
                    <a:pt x="2096" y="2525"/>
                    <a:pt x="4001" y="2525"/>
                  </a:cubicBezTo>
                  <a:close/>
                  <a:moveTo>
                    <a:pt x="4001" y="1"/>
                  </a:moveTo>
                  <a:cubicBezTo>
                    <a:pt x="3144" y="1"/>
                    <a:pt x="2430" y="715"/>
                    <a:pt x="2430" y="1572"/>
                  </a:cubicBezTo>
                  <a:cubicBezTo>
                    <a:pt x="2430" y="1787"/>
                    <a:pt x="2477" y="2001"/>
                    <a:pt x="2572" y="2215"/>
                  </a:cubicBezTo>
                  <a:cubicBezTo>
                    <a:pt x="2144" y="2382"/>
                    <a:pt x="1739" y="2620"/>
                    <a:pt x="1382" y="2930"/>
                  </a:cubicBezTo>
                  <a:lnTo>
                    <a:pt x="953" y="2501"/>
                  </a:lnTo>
                  <a:lnTo>
                    <a:pt x="548" y="2906"/>
                  </a:lnTo>
                  <a:lnTo>
                    <a:pt x="977" y="3335"/>
                  </a:lnTo>
                  <a:cubicBezTo>
                    <a:pt x="358" y="4049"/>
                    <a:pt x="0" y="4954"/>
                    <a:pt x="0" y="5954"/>
                  </a:cubicBezTo>
                  <a:cubicBezTo>
                    <a:pt x="0" y="8145"/>
                    <a:pt x="1787" y="9955"/>
                    <a:pt x="3977" y="9955"/>
                  </a:cubicBezTo>
                  <a:cubicBezTo>
                    <a:pt x="6192" y="9955"/>
                    <a:pt x="7978" y="8145"/>
                    <a:pt x="7978" y="5954"/>
                  </a:cubicBezTo>
                  <a:cubicBezTo>
                    <a:pt x="7978" y="4240"/>
                    <a:pt x="6907" y="2787"/>
                    <a:pt x="5406" y="2215"/>
                  </a:cubicBezTo>
                  <a:cubicBezTo>
                    <a:pt x="5502" y="2001"/>
                    <a:pt x="5549" y="1787"/>
                    <a:pt x="5549" y="1572"/>
                  </a:cubicBezTo>
                  <a:cubicBezTo>
                    <a:pt x="5549" y="715"/>
                    <a:pt x="4835" y="1"/>
                    <a:pt x="4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4119194" y="2935744"/>
              <a:ext cx="199268" cy="200116"/>
            </a:xfrm>
            <a:custGeom>
              <a:avLst/>
              <a:gdLst/>
              <a:ahLst/>
              <a:cxnLst/>
              <a:rect l="l" t="t" r="r" b="b"/>
              <a:pathLst>
                <a:path w="5645" h="5669" extrusionOk="0">
                  <a:moveTo>
                    <a:pt x="2834" y="572"/>
                  </a:moveTo>
                  <a:cubicBezTo>
                    <a:pt x="4073" y="572"/>
                    <a:pt x="5073" y="1596"/>
                    <a:pt x="5073" y="2834"/>
                  </a:cubicBezTo>
                  <a:cubicBezTo>
                    <a:pt x="5073" y="4073"/>
                    <a:pt x="4073" y="5073"/>
                    <a:pt x="2834" y="5073"/>
                  </a:cubicBezTo>
                  <a:cubicBezTo>
                    <a:pt x="1572" y="5073"/>
                    <a:pt x="572" y="4073"/>
                    <a:pt x="572" y="2834"/>
                  </a:cubicBezTo>
                  <a:cubicBezTo>
                    <a:pt x="572" y="1596"/>
                    <a:pt x="1572" y="572"/>
                    <a:pt x="2834" y="572"/>
                  </a:cubicBezTo>
                  <a:close/>
                  <a:moveTo>
                    <a:pt x="2834" y="0"/>
                  </a:moveTo>
                  <a:cubicBezTo>
                    <a:pt x="1263" y="0"/>
                    <a:pt x="0" y="1262"/>
                    <a:pt x="0" y="2834"/>
                  </a:cubicBezTo>
                  <a:cubicBezTo>
                    <a:pt x="0" y="4382"/>
                    <a:pt x="1263" y="5668"/>
                    <a:pt x="2834" y="5668"/>
                  </a:cubicBezTo>
                  <a:cubicBezTo>
                    <a:pt x="4382" y="5668"/>
                    <a:pt x="5644" y="4382"/>
                    <a:pt x="5644" y="2834"/>
                  </a:cubicBezTo>
                  <a:cubicBezTo>
                    <a:pt x="5644" y="1262"/>
                    <a:pt x="4382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4177194" y="2993744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2359" h="2359" extrusionOk="0">
                  <a:moveTo>
                    <a:pt x="1953" y="0"/>
                  </a:moveTo>
                  <a:lnTo>
                    <a:pt x="1" y="1953"/>
                  </a:lnTo>
                  <a:lnTo>
                    <a:pt x="405" y="2358"/>
                  </a:lnTo>
                  <a:lnTo>
                    <a:pt x="2358" y="429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46"/>
          <p:cNvGrpSpPr/>
          <p:nvPr/>
        </p:nvGrpSpPr>
        <p:grpSpPr>
          <a:xfrm>
            <a:off x="548455" y="3171078"/>
            <a:ext cx="530344" cy="603514"/>
            <a:chOff x="4063700" y="2174086"/>
            <a:chExt cx="310252" cy="351412"/>
          </a:xfrm>
        </p:grpSpPr>
        <p:sp>
          <p:nvSpPr>
            <p:cNvPr id="642" name="Google Shape;642;p46"/>
            <p:cNvSpPr/>
            <p:nvPr/>
          </p:nvSpPr>
          <p:spPr>
            <a:xfrm>
              <a:off x="4063700" y="2174086"/>
              <a:ext cx="310252" cy="351412"/>
            </a:xfrm>
            <a:custGeom>
              <a:avLst/>
              <a:gdLst/>
              <a:ahLst/>
              <a:cxnLst/>
              <a:rect l="l" t="t" r="r" b="b"/>
              <a:pathLst>
                <a:path w="8789" h="9955" extrusionOk="0">
                  <a:moveTo>
                    <a:pt x="1763" y="1501"/>
                  </a:moveTo>
                  <a:lnTo>
                    <a:pt x="1763" y="4144"/>
                  </a:lnTo>
                  <a:cubicBezTo>
                    <a:pt x="1644" y="4073"/>
                    <a:pt x="1549" y="3977"/>
                    <a:pt x="1453" y="3882"/>
                  </a:cubicBezTo>
                  <a:cubicBezTo>
                    <a:pt x="1001" y="3454"/>
                    <a:pt x="739" y="3025"/>
                    <a:pt x="620" y="2811"/>
                  </a:cubicBezTo>
                  <a:cubicBezTo>
                    <a:pt x="739" y="2620"/>
                    <a:pt x="1001" y="2191"/>
                    <a:pt x="1453" y="1763"/>
                  </a:cubicBezTo>
                  <a:cubicBezTo>
                    <a:pt x="1549" y="1667"/>
                    <a:pt x="1644" y="1572"/>
                    <a:pt x="1763" y="1501"/>
                  </a:cubicBezTo>
                  <a:close/>
                  <a:moveTo>
                    <a:pt x="7026" y="1501"/>
                  </a:moveTo>
                  <a:cubicBezTo>
                    <a:pt x="7145" y="1572"/>
                    <a:pt x="7240" y="1667"/>
                    <a:pt x="7335" y="1763"/>
                  </a:cubicBezTo>
                  <a:cubicBezTo>
                    <a:pt x="7788" y="2191"/>
                    <a:pt x="8050" y="2620"/>
                    <a:pt x="8169" y="2811"/>
                  </a:cubicBezTo>
                  <a:cubicBezTo>
                    <a:pt x="8050" y="3025"/>
                    <a:pt x="7788" y="3454"/>
                    <a:pt x="7335" y="3858"/>
                  </a:cubicBezTo>
                  <a:cubicBezTo>
                    <a:pt x="7240" y="3977"/>
                    <a:pt x="7145" y="4049"/>
                    <a:pt x="7026" y="4144"/>
                  </a:cubicBezTo>
                  <a:lnTo>
                    <a:pt x="7026" y="1501"/>
                  </a:lnTo>
                  <a:close/>
                  <a:moveTo>
                    <a:pt x="4406" y="596"/>
                  </a:moveTo>
                  <a:cubicBezTo>
                    <a:pt x="5145" y="596"/>
                    <a:pt x="5835" y="763"/>
                    <a:pt x="6454" y="1096"/>
                  </a:cubicBezTo>
                  <a:lnTo>
                    <a:pt x="6454" y="4525"/>
                  </a:lnTo>
                  <a:cubicBezTo>
                    <a:pt x="5835" y="4882"/>
                    <a:pt x="5145" y="5049"/>
                    <a:pt x="4406" y="5049"/>
                  </a:cubicBezTo>
                  <a:cubicBezTo>
                    <a:pt x="3644" y="5049"/>
                    <a:pt x="2954" y="4882"/>
                    <a:pt x="2334" y="4525"/>
                  </a:cubicBezTo>
                  <a:lnTo>
                    <a:pt x="2334" y="1096"/>
                  </a:lnTo>
                  <a:cubicBezTo>
                    <a:pt x="2954" y="763"/>
                    <a:pt x="3644" y="596"/>
                    <a:pt x="4406" y="596"/>
                  </a:cubicBezTo>
                  <a:close/>
                  <a:moveTo>
                    <a:pt x="1763" y="4859"/>
                  </a:moveTo>
                  <a:cubicBezTo>
                    <a:pt x="2025" y="5025"/>
                    <a:pt x="2311" y="5192"/>
                    <a:pt x="2644" y="5311"/>
                  </a:cubicBezTo>
                  <a:lnTo>
                    <a:pt x="2644" y="7311"/>
                  </a:lnTo>
                  <a:lnTo>
                    <a:pt x="1763" y="6930"/>
                  </a:lnTo>
                  <a:lnTo>
                    <a:pt x="1763" y="4859"/>
                  </a:lnTo>
                  <a:close/>
                  <a:moveTo>
                    <a:pt x="7026" y="4859"/>
                  </a:moveTo>
                  <a:lnTo>
                    <a:pt x="7026" y="6930"/>
                  </a:lnTo>
                  <a:lnTo>
                    <a:pt x="6145" y="7311"/>
                  </a:lnTo>
                  <a:lnTo>
                    <a:pt x="6145" y="5311"/>
                  </a:lnTo>
                  <a:cubicBezTo>
                    <a:pt x="6478" y="5192"/>
                    <a:pt x="6764" y="5025"/>
                    <a:pt x="7026" y="4859"/>
                  </a:cubicBezTo>
                  <a:close/>
                  <a:moveTo>
                    <a:pt x="3216" y="5502"/>
                  </a:moveTo>
                  <a:cubicBezTo>
                    <a:pt x="3501" y="5549"/>
                    <a:pt x="3787" y="5597"/>
                    <a:pt x="4097" y="5621"/>
                  </a:cubicBezTo>
                  <a:lnTo>
                    <a:pt x="4097" y="7931"/>
                  </a:lnTo>
                  <a:lnTo>
                    <a:pt x="3216" y="7550"/>
                  </a:lnTo>
                  <a:lnTo>
                    <a:pt x="3216" y="5502"/>
                  </a:lnTo>
                  <a:close/>
                  <a:moveTo>
                    <a:pt x="5573" y="5502"/>
                  </a:moveTo>
                  <a:lnTo>
                    <a:pt x="5573" y="7550"/>
                  </a:lnTo>
                  <a:lnTo>
                    <a:pt x="4692" y="7931"/>
                  </a:lnTo>
                  <a:lnTo>
                    <a:pt x="4692" y="5621"/>
                  </a:lnTo>
                  <a:cubicBezTo>
                    <a:pt x="5002" y="5597"/>
                    <a:pt x="5287" y="5549"/>
                    <a:pt x="5573" y="5502"/>
                  </a:cubicBezTo>
                  <a:close/>
                  <a:moveTo>
                    <a:pt x="8193" y="3811"/>
                  </a:moveTo>
                  <a:lnTo>
                    <a:pt x="8193" y="7716"/>
                  </a:lnTo>
                  <a:lnTo>
                    <a:pt x="4406" y="9312"/>
                  </a:lnTo>
                  <a:lnTo>
                    <a:pt x="596" y="7716"/>
                  </a:lnTo>
                  <a:lnTo>
                    <a:pt x="596" y="3811"/>
                  </a:lnTo>
                  <a:cubicBezTo>
                    <a:pt x="715" y="3954"/>
                    <a:pt x="858" y="4120"/>
                    <a:pt x="1048" y="4287"/>
                  </a:cubicBezTo>
                  <a:cubicBezTo>
                    <a:pt x="1072" y="4335"/>
                    <a:pt x="1120" y="4382"/>
                    <a:pt x="1168" y="4406"/>
                  </a:cubicBezTo>
                  <a:lnTo>
                    <a:pt x="1168" y="7335"/>
                  </a:lnTo>
                  <a:lnTo>
                    <a:pt x="4406" y="8693"/>
                  </a:lnTo>
                  <a:lnTo>
                    <a:pt x="7621" y="7335"/>
                  </a:lnTo>
                  <a:lnTo>
                    <a:pt x="7621" y="4406"/>
                  </a:lnTo>
                  <a:cubicBezTo>
                    <a:pt x="7669" y="4382"/>
                    <a:pt x="7717" y="4335"/>
                    <a:pt x="7740" y="4287"/>
                  </a:cubicBezTo>
                  <a:cubicBezTo>
                    <a:pt x="7931" y="4120"/>
                    <a:pt x="8074" y="3954"/>
                    <a:pt x="8193" y="3811"/>
                  </a:cubicBezTo>
                  <a:close/>
                  <a:moveTo>
                    <a:pt x="4382" y="0"/>
                  </a:moveTo>
                  <a:cubicBezTo>
                    <a:pt x="2763" y="0"/>
                    <a:pt x="1668" y="739"/>
                    <a:pt x="1048" y="1358"/>
                  </a:cubicBezTo>
                  <a:cubicBezTo>
                    <a:pt x="358" y="2001"/>
                    <a:pt x="48" y="2668"/>
                    <a:pt x="24" y="2691"/>
                  </a:cubicBezTo>
                  <a:lnTo>
                    <a:pt x="1" y="2763"/>
                  </a:lnTo>
                  <a:lnTo>
                    <a:pt x="1" y="8097"/>
                  </a:lnTo>
                  <a:lnTo>
                    <a:pt x="4406" y="9955"/>
                  </a:lnTo>
                  <a:lnTo>
                    <a:pt x="8788" y="8097"/>
                  </a:lnTo>
                  <a:lnTo>
                    <a:pt x="8788" y="2763"/>
                  </a:lnTo>
                  <a:lnTo>
                    <a:pt x="8764" y="2691"/>
                  </a:lnTo>
                  <a:cubicBezTo>
                    <a:pt x="8741" y="2668"/>
                    <a:pt x="8431" y="2001"/>
                    <a:pt x="7740" y="1358"/>
                  </a:cubicBezTo>
                  <a:cubicBezTo>
                    <a:pt x="7121" y="739"/>
                    <a:pt x="6026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4167097" y="2243030"/>
              <a:ext cx="103429" cy="61387"/>
            </a:xfrm>
            <a:custGeom>
              <a:avLst/>
              <a:gdLst/>
              <a:ahLst/>
              <a:cxnLst/>
              <a:rect l="l" t="t" r="r" b="b"/>
              <a:pathLst>
                <a:path w="2930" h="1739" extrusionOk="0">
                  <a:moveTo>
                    <a:pt x="1" y="0"/>
                  </a:moveTo>
                  <a:lnTo>
                    <a:pt x="1" y="1739"/>
                  </a:lnTo>
                  <a:lnTo>
                    <a:pt x="596" y="1739"/>
                  </a:lnTo>
                  <a:lnTo>
                    <a:pt x="596" y="1167"/>
                  </a:lnTo>
                  <a:lnTo>
                    <a:pt x="1168" y="1167"/>
                  </a:lnTo>
                  <a:lnTo>
                    <a:pt x="1168" y="1739"/>
                  </a:lnTo>
                  <a:lnTo>
                    <a:pt x="1763" y="1739"/>
                  </a:lnTo>
                  <a:lnTo>
                    <a:pt x="1763" y="1167"/>
                  </a:lnTo>
                  <a:lnTo>
                    <a:pt x="2335" y="1167"/>
                  </a:lnTo>
                  <a:lnTo>
                    <a:pt x="2335" y="1739"/>
                  </a:lnTo>
                  <a:lnTo>
                    <a:pt x="2930" y="1739"/>
                  </a:lnTo>
                  <a:lnTo>
                    <a:pt x="2930" y="0"/>
                  </a:lnTo>
                  <a:lnTo>
                    <a:pt x="2335" y="0"/>
                  </a:lnTo>
                  <a:lnTo>
                    <a:pt x="2335" y="572"/>
                  </a:lnTo>
                  <a:lnTo>
                    <a:pt x="1763" y="572"/>
                  </a:lnTo>
                  <a:lnTo>
                    <a:pt x="1763" y="0"/>
                  </a:lnTo>
                  <a:lnTo>
                    <a:pt x="1168" y="0"/>
                  </a:lnTo>
                  <a:lnTo>
                    <a:pt x="1168" y="572"/>
                  </a:lnTo>
                  <a:lnTo>
                    <a:pt x="596" y="5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6"/>
          <p:cNvGrpSpPr/>
          <p:nvPr/>
        </p:nvGrpSpPr>
        <p:grpSpPr>
          <a:xfrm>
            <a:off x="7907813" y="179190"/>
            <a:ext cx="513775" cy="236625"/>
            <a:chOff x="2347475" y="2164925"/>
            <a:chExt cx="513775" cy="236625"/>
          </a:xfrm>
        </p:grpSpPr>
        <p:sp>
          <p:nvSpPr>
            <p:cNvPr id="645" name="Google Shape;645;p46"/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779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/>
          <p:nvPr/>
        </p:nvSpPr>
        <p:spPr>
          <a:xfrm>
            <a:off x="4860861" y="1485094"/>
            <a:ext cx="537516" cy="605588"/>
          </a:xfrm>
          <a:custGeom>
            <a:avLst/>
            <a:gdLst/>
            <a:ahLst/>
            <a:cxnLst/>
            <a:rect l="l" t="t" r="r" b="b"/>
            <a:pathLst>
              <a:path w="8836" h="9955" extrusionOk="0">
                <a:moveTo>
                  <a:pt x="4406" y="596"/>
                </a:moveTo>
                <a:cubicBezTo>
                  <a:pt x="5359" y="596"/>
                  <a:pt x="6216" y="953"/>
                  <a:pt x="6859" y="1644"/>
                </a:cubicBezTo>
                <a:cubicBezTo>
                  <a:pt x="7169" y="1929"/>
                  <a:pt x="7407" y="2287"/>
                  <a:pt x="7573" y="2691"/>
                </a:cubicBezTo>
                <a:lnTo>
                  <a:pt x="7454" y="2691"/>
                </a:lnTo>
                <a:cubicBezTo>
                  <a:pt x="7145" y="2691"/>
                  <a:pt x="6859" y="2549"/>
                  <a:pt x="6668" y="2310"/>
                </a:cubicBezTo>
                <a:cubicBezTo>
                  <a:pt x="6597" y="2215"/>
                  <a:pt x="6526" y="2120"/>
                  <a:pt x="6454" y="2049"/>
                </a:cubicBezTo>
                <a:cubicBezTo>
                  <a:pt x="5906" y="1477"/>
                  <a:pt x="5192" y="1167"/>
                  <a:pt x="4430" y="1167"/>
                </a:cubicBezTo>
                <a:cubicBezTo>
                  <a:pt x="3644" y="1167"/>
                  <a:pt x="2930" y="1477"/>
                  <a:pt x="2382" y="2049"/>
                </a:cubicBezTo>
                <a:cubicBezTo>
                  <a:pt x="2310" y="2120"/>
                  <a:pt x="2239" y="2215"/>
                  <a:pt x="2167" y="2310"/>
                </a:cubicBezTo>
                <a:cubicBezTo>
                  <a:pt x="1977" y="2549"/>
                  <a:pt x="1691" y="2691"/>
                  <a:pt x="1382" y="2691"/>
                </a:cubicBezTo>
                <a:lnTo>
                  <a:pt x="1263" y="2691"/>
                </a:lnTo>
                <a:cubicBezTo>
                  <a:pt x="1429" y="2287"/>
                  <a:pt x="1667" y="1929"/>
                  <a:pt x="1977" y="1644"/>
                </a:cubicBezTo>
                <a:cubicBezTo>
                  <a:pt x="2620" y="953"/>
                  <a:pt x="3477" y="596"/>
                  <a:pt x="4406" y="596"/>
                </a:cubicBezTo>
                <a:close/>
                <a:moveTo>
                  <a:pt x="1334" y="5502"/>
                </a:moveTo>
                <a:cubicBezTo>
                  <a:pt x="1429" y="5502"/>
                  <a:pt x="1524" y="5525"/>
                  <a:pt x="1620" y="5573"/>
                </a:cubicBezTo>
                <a:cubicBezTo>
                  <a:pt x="1810" y="5644"/>
                  <a:pt x="1953" y="5787"/>
                  <a:pt x="2025" y="5954"/>
                </a:cubicBezTo>
                <a:lnTo>
                  <a:pt x="2525" y="7192"/>
                </a:lnTo>
                <a:cubicBezTo>
                  <a:pt x="2596" y="7359"/>
                  <a:pt x="2596" y="7573"/>
                  <a:pt x="2525" y="7740"/>
                </a:cubicBezTo>
                <a:cubicBezTo>
                  <a:pt x="2453" y="7931"/>
                  <a:pt x="2310" y="8074"/>
                  <a:pt x="2144" y="8145"/>
                </a:cubicBezTo>
                <a:cubicBezTo>
                  <a:pt x="2052" y="8179"/>
                  <a:pt x="1958" y="8196"/>
                  <a:pt x="1866" y="8196"/>
                </a:cubicBezTo>
                <a:cubicBezTo>
                  <a:pt x="1574" y="8196"/>
                  <a:pt x="1300" y="8030"/>
                  <a:pt x="1191" y="7740"/>
                </a:cubicBezTo>
                <a:lnTo>
                  <a:pt x="667" y="6526"/>
                </a:lnTo>
                <a:cubicBezTo>
                  <a:pt x="596" y="6335"/>
                  <a:pt x="596" y="6145"/>
                  <a:pt x="667" y="5954"/>
                </a:cubicBezTo>
                <a:cubicBezTo>
                  <a:pt x="739" y="5787"/>
                  <a:pt x="881" y="5644"/>
                  <a:pt x="1072" y="5573"/>
                </a:cubicBezTo>
                <a:cubicBezTo>
                  <a:pt x="1167" y="5525"/>
                  <a:pt x="1239" y="5502"/>
                  <a:pt x="1334" y="5502"/>
                </a:cubicBezTo>
                <a:close/>
                <a:moveTo>
                  <a:pt x="7502" y="5502"/>
                </a:moveTo>
                <a:cubicBezTo>
                  <a:pt x="7597" y="5502"/>
                  <a:pt x="7692" y="5525"/>
                  <a:pt x="7764" y="5573"/>
                </a:cubicBezTo>
                <a:cubicBezTo>
                  <a:pt x="7954" y="5644"/>
                  <a:pt x="8097" y="5787"/>
                  <a:pt x="8169" y="5954"/>
                </a:cubicBezTo>
                <a:cubicBezTo>
                  <a:pt x="8240" y="6145"/>
                  <a:pt x="8240" y="6335"/>
                  <a:pt x="8169" y="6526"/>
                </a:cubicBezTo>
                <a:lnTo>
                  <a:pt x="7645" y="7740"/>
                </a:lnTo>
                <a:cubicBezTo>
                  <a:pt x="7536" y="8030"/>
                  <a:pt x="7262" y="8196"/>
                  <a:pt x="6970" y="8196"/>
                </a:cubicBezTo>
                <a:cubicBezTo>
                  <a:pt x="6878" y="8196"/>
                  <a:pt x="6784" y="8179"/>
                  <a:pt x="6692" y="8145"/>
                </a:cubicBezTo>
                <a:cubicBezTo>
                  <a:pt x="6526" y="8074"/>
                  <a:pt x="6383" y="7931"/>
                  <a:pt x="6311" y="7740"/>
                </a:cubicBezTo>
                <a:cubicBezTo>
                  <a:pt x="6240" y="7573"/>
                  <a:pt x="6240" y="7359"/>
                  <a:pt x="6311" y="7192"/>
                </a:cubicBezTo>
                <a:lnTo>
                  <a:pt x="6811" y="5954"/>
                </a:lnTo>
                <a:cubicBezTo>
                  <a:pt x="6883" y="5787"/>
                  <a:pt x="7026" y="5644"/>
                  <a:pt x="7216" y="5573"/>
                </a:cubicBezTo>
                <a:cubicBezTo>
                  <a:pt x="7311" y="5525"/>
                  <a:pt x="7407" y="5502"/>
                  <a:pt x="7502" y="5502"/>
                </a:cubicBezTo>
                <a:close/>
                <a:moveTo>
                  <a:pt x="4430" y="0"/>
                </a:moveTo>
                <a:cubicBezTo>
                  <a:pt x="3334" y="0"/>
                  <a:pt x="2310" y="453"/>
                  <a:pt x="1548" y="1239"/>
                </a:cubicBezTo>
                <a:cubicBezTo>
                  <a:pt x="1072" y="1715"/>
                  <a:pt x="739" y="2310"/>
                  <a:pt x="572" y="2977"/>
                </a:cubicBezTo>
                <a:cubicBezTo>
                  <a:pt x="381" y="3620"/>
                  <a:pt x="381" y="4335"/>
                  <a:pt x="548" y="4978"/>
                </a:cubicBezTo>
                <a:lnTo>
                  <a:pt x="596" y="5168"/>
                </a:lnTo>
                <a:cubicBezTo>
                  <a:pt x="405" y="5311"/>
                  <a:pt x="238" y="5502"/>
                  <a:pt x="143" y="5740"/>
                </a:cubicBezTo>
                <a:cubicBezTo>
                  <a:pt x="0" y="6049"/>
                  <a:pt x="0" y="6407"/>
                  <a:pt x="143" y="6740"/>
                </a:cubicBezTo>
                <a:lnTo>
                  <a:pt x="643" y="7978"/>
                </a:lnTo>
                <a:cubicBezTo>
                  <a:pt x="786" y="8288"/>
                  <a:pt x="1024" y="8550"/>
                  <a:pt x="1358" y="8669"/>
                </a:cubicBezTo>
                <a:cubicBezTo>
                  <a:pt x="1524" y="8740"/>
                  <a:pt x="1691" y="8788"/>
                  <a:pt x="1858" y="8788"/>
                </a:cubicBezTo>
                <a:cubicBezTo>
                  <a:pt x="2025" y="8788"/>
                  <a:pt x="2191" y="8740"/>
                  <a:pt x="2358" y="8669"/>
                </a:cubicBezTo>
                <a:cubicBezTo>
                  <a:pt x="2668" y="8550"/>
                  <a:pt x="2930" y="8288"/>
                  <a:pt x="3072" y="7978"/>
                </a:cubicBezTo>
                <a:cubicBezTo>
                  <a:pt x="3191" y="7645"/>
                  <a:pt x="3191" y="7288"/>
                  <a:pt x="3072" y="6978"/>
                </a:cubicBezTo>
                <a:lnTo>
                  <a:pt x="2548" y="5740"/>
                </a:lnTo>
                <a:cubicBezTo>
                  <a:pt x="2339" y="5237"/>
                  <a:pt x="1871" y="4937"/>
                  <a:pt x="1357" y="4937"/>
                </a:cubicBezTo>
                <a:cubicBezTo>
                  <a:pt x="1286" y="4937"/>
                  <a:pt x="1215" y="4942"/>
                  <a:pt x="1143" y="4954"/>
                </a:cubicBezTo>
                <a:lnTo>
                  <a:pt x="1120" y="4835"/>
                </a:lnTo>
                <a:cubicBezTo>
                  <a:pt x="977" y="4311"/>
                  <a:pt x="977" y="3787"/>
                  <a:pt x="1096" y="3263"/>
                </a:cubicBezTo>
                <a:lnTo>
                  <a:pt x="1382" y="3263"/>
                </a:lnTo>
                <a:cubicBezTo>
                  <a:pt x="1858" y="3263"/>
                  <a:pt x="2334" y="3049"/>
                  <a:pt x="2620" y="2644"/>
                </a:cubicBezTo>
                <a:cubicBezTo>
                  <a:pt x="2668" y="2572"/>
                  <a:pt x="2739" y="2501"/>
                  <a:pt x="2810" y="2453"/>
                </a:cubicBezTo>
                <a:cubicBezTo>
                  <a:pt x="3239" y="2001"/>
                  <a:pt x="3811" y="1763"/>
                  <a:pt x="4406" y="1763"/>
                </a:cubicBezTo>
                <a:cubicBezTo>
                  <a:pt x="5025" y="1763"/>
                  <a:pt x="5597" y="2001"/>
                  <a:pt x="6025" y="2453"/>
                </a:cubicBezTo>
                <a:cubicBezTo>
                  <a:pt x="6097" y="2501"/>
                  <a:pt x="6144" y="2572"/>
                  <a:pt x="6216" y="2644"/>
                </a:cubicBezTo>
                <a:cubicBezTo>
                  <a:pt x="6502" y="3049"/>
                  <a:pt x="6978" y="3263"/>
                  <a:pt x="7454" y="3263"/>
                </a:cubicBezTo>
                <a:lnTo>
                  <a:pt x="7740" y="3263"/>
                </a:lnTo>
                <a:cubicBezTo>
                  <a:pt x="7859" y="3787"/>
                  <a:pt x="7859" y="4311"/>
                  <a:pt x="7716" y="4835"/>
                </a:cubicBezTo>
                <a:lnTo>
                  <a:pt x="7692" y="4954"/>
                </a:lnTo>
                <a:cubicBezTo>
                  <a:pt x="7621" y="4942"/>
                  <a:pt x="7550" y="4937"/>
                  <a:pt x="7479" y="4937"/>
                </a:cubicBezTo>
                <a:cubicBezTo>
                  <a:pt x="6964" y="4937"/>
                  <a:pt x="6497" y="5237"/>
                  <a:pt x="6287" y="5740"/>
                </a:cubicBezTo>
                <a:lnTo>
                  <a:pt x="5763" y="6978"/>
                </a:lnTo>
                <a:cubicBezTo>
                  <a:pt x="5644" y="7288"/>
                  <a:pt x="5644" y="7645"/>
                  <a:pt x="5763" y="7978"/>
                </a:cubicBezTo>
                <a:cubicBezTo>
                  <a:pt x="5883" y="8240"/>
                  <a:pt x="6073" y="8455"/>
                  <a:pt x="6311" y="8597"/>
                </a:cubicBezTo>
                <a:lnTo>
                  <a:pt x="6311" y="8669"/>
                </a:lnTo>
                <a:cubicBezTo>
                  <a:pt x="6311" y="9050"/>
                  <a:pt x="5978" y="9360"/>
                  <a:pt x="5597" y="9360"/>
                </a:cubicBezTo>
                <a:lnTo>
                  <a:pt x="3263" y="9360"/>
                </a:lnTo>
                <a:lnTo>
                  <a:pt x="3263" y="9955"/>
                </a:lnTo>
                <a:lnTo>
                  <a:pt x="5597" y="9955"/>
                </a:lnTo>
                <a:cubicBezTo>
                  <a:pt x="6264" y="9955"/>
                  <a:pt x="6811" y="9431"/>
                  <a:pt x="6883" y="8764"/>
                </a:cubicBezTo>
                <a:cubicBezTo>
                  <a:pt x="6907" y="8788"/>
                  <a:pt x="6954" y="8788"/>
                  <a:pt x="6978" y="8788"/>
                </a:cubicBezTo>
                <a:cubicBezTo>
                  <a:pt x="7145" y="8788"/>
                  <a:pt x="7311" y="8740"/>
                  <a:pt x="7478" y="8669"/>
                </a:cubicBezTo>
                <a:cubicBezTo>
                  <a:pt x="7811" y="8550"/>
                  <a:pt x="8050" y="8288"/>
                  <a:pt x="8193" y="7978"/>
                </a:cubicBezTo>
                <a:lnTo>
                  <a:pt x="8693" y="6740"/>
                </a:lnTo>
                <a:cubicBezTo>
                  <a:pt x="8836" y="6407"/>
                  <a:pt x="8836" y="6049"/>
                  <a:pt x="8693" y="5740"/>
                </a:cubicBezTo>
                <a:cubicBezTo>
                  <a:pt x="8597" y="5502"/>
                  <a:pt x="8431" y="5311"/>
                  <a:pt x="8240" y="5168"/>
                </a:cubicBezTo>
                <a:lnTo>
                  <a:pt x="8288" y="5001"/>
                </a:lnTo>
                <a:lnTo>
                  <a:pt x="8288" y="4978"/>
                </a:lnTo>
                <a:cubicBezTo>
                  <a:pt x="8454" y="4335"/>
                  <a:pt x="8454" y="3620"/>
                  <a:pt x="8288" y="2977"/>
                </a:cubicBezTo>
                <a:cubicBezTo>
                  <a:pt x="8097" y="2310"/>
                  <a:pt x="7764" y="1715"/>
                  <a:pt x="7288" y="1239"/>
                </a:cubicBezTo>
                <a:cubicBezTo>
                  <a:pt x="6526" y="453"/>
                  <a:pt x="5501" y="0"/>
                  <a:pt x="4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37;p43">
            <a:extLst>
              <a:ext uri="{FF2B5EF4-FFF2-40B4-BE49-F238E27FC236}">
                <a16:creationId xmlns:a16="http://schemas.microsoft.com/office/drawing/2014/main" id="{F1C01F27-CC0C-CC7E-DCF7-420115C88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988" y="7744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</a:rPr>
              <a:t>Model Development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8" name="Google Shape;550;p43">
            <a:extLst>
              <a:ext uri="{FF2B5EF4-FFF2-40B4-BE49-F238E27FC236}">
                <a16:creationId xmlns:a16="http://schemas.microsoft.com/office/drawing/2014/main" id="{70C8CE94-D79C-6603-FEC0-779545550D71}"/>
              </a:ext>
            </a:extLst>
          </p:cNvPr>
          <p:cNvGrpSpPr/>
          <p:nvPr/>
        </p:nvGrpSpPr>
        <p:grpSpPr>
          <a:xfrm>
            <a:off x="722388" y="253059"/>
            <a:ext cx="513775" cy="236625"/>
            <a:chOff x="2347475" y="2164925"/>
            <a:chExt cx="513775" cy="236625"/>
          </a:xfrm>
        </p:grpSpPr>
        <p:sp>
          <p:nvSpPr>
            <p:cNvPr id="19" name="Google Shape;551;p43">
              <a:extLst>
                <a:ext uri="{FF2B5EF4-FFF2-40B4-BE49-F238E27FC236}">
                  <a16:creationId xmlns:a16="http://schemas.microsoft.com/office/drawing/2014/main" id="{CA9D73EF-18B1-B516-6DE1-7807044EFC68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2;p43">
              <a:extLst>
                <a:ext uri="{FF2B5EF4-FFF2-40B4-BE49-F238E27FC236}">
                  <a16:creationId xmlns:a16="http://schemas.microsoft.com/office/drawing/2014/main" id="{EFE9F218-2179-6E9A-8F24-36B508787C41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3;p43">
              <a:extLst>
                <a:ext uri="{FF2B5EF4-FFF2-40B4-BE49-F238E27FC236}">
                  <a16:creationId xmlns:a16="http://schemas.microsoft.com/office/drawing/2014/main" id="{199CF806-6E2F-2A4A-A2B0-EE55ADF0E39F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4;p43">
              <a:extLst>
                <a:ext uri="{FF2B5EF4-FFF2-40B4-BE49-F238E27FC236}">
                  <a16:creationId xmlns:a16="http://schemas.microsoft.com/office/drawing/2014/main" id="{BA444E70-311C-F7FE-636B-74AAD76751E2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;p43">
              <a:extLst>
                <a:ext uri="{FF2B5EF4-FFF2-40B4-BE49-F238E27FC236}">
                  <a16:creationId xmlns:a16="http://schemas.microsoft.com/office/drawing/2014/main" id="{E4CF5A99-BE79-83D3-4DC3-80883CA3AF6E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6;p43">
              <a:extLst>
                <a:ext uri="{FF2B5EF4-FFF2-40B4-BE49-F238E27FC236}">
                  <a16:creationId xmlns:a16="http://schemas.microsoft.com/office/drawing/2014/main" id="{C8EEF9E4-331F-8BB2-8570-D500C8BA5DC9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7;p43">
              <a:extLst>
                <a:ext uri="{FF2B5EF4-FFF2-40B4-BE49-F238E27FC236}">
                  <a16:creationId xmlns:a16="http://schemas.microsoft.com/office/drawing/2014/main" id="{E882A9E9-4A09-52FF-96AE-06B540CB09D2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8;p43">
              <a:extLst>
                <a:ext uri="{FF2B5EF4-FFF2-40B4-BE49-F238E27FC236}">
                  <a16:creationId xmlns:a16="http://schemas.microsoft.com/office/drawing/2014/main" id="{2107C2D1-8171-A7CB-DDB9-E6A77EC56EBD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51;p39">
            <a:extLst>
              <a:ext uri="{FF2B5EF4-FFF2-40B4-BE49-F238E27FC236}">
                <a16:creationId xmlns:a16="http://schemas.microsoft.com/office/drawing/2014/main" id="{3A5B0142-077C-3496-B9F9-272C4ECFE749}"/>
              </a:ext>
            </a:extLst>
          </p:cNvPr>
          <p:cNvSpPr txBox="1">
            <a:spLocks/>
          </p:cNvSpPr>
          <p:nvPr/>
        </p:nvSpPr>
        <p:spPr>
          <a:xfrm>
            <a:off x="1314164" y="3384290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/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98F7A-6C55-5E40-B69C-4271F0995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757" y="593015"/>
            <a:ext cx="4975663" cy="3200561"/>
          </a:xfrm>
          <a:prstGeom prst="rect">
            <a:avLst/>
          </a:prstGeom>
        </p:spPr>
      </p:pic>
      <p:sp>
        <p:nvSpPr>
          <p:cNvPr id="7" name="Google Shape;661;p47">
            <a:extLst>
              <a:ext uri="{FF2B5EF4-FFF2-40B4-BE49-F238E27FC236}">
                <a16:creationId xmlns:a16="http://schemas.microsoft.com/office/drawing/2014/main" id="{12EBBFBA-D45B-46C4-34EE-94FB8229CABA}"/>
              </a:ext>
            </a:extLst>
          </p:cNvPr>
          <p:cNvSpPr txBox="1">
            <a:spLocks/>
          </p:cNvSpPr>
          <p:nvPr/>
        </p:nvSpPr>
        <p:spPr>
          <a:xfrm>
            <a:off x="2790188" y="4000996"/>
            <a:ext cx="3664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IE" dirty="0">
                <a:solidFill>
                  <a:schemeClr val="bg1"/>
                </a:solidFill>
              </a:rPr>
              <a:t>Correlation Analysis between Combine and College stats and being drafted</a:t>
            </a:r>
          </a:p>
        </p:txBody>
      </p:sp>
      <p:grpSp>
        <p:nvGrpSpPr>
          <p:cNvPr id="8" name="Google Shape;1904;p75">
            <a:extLst>
              <a:ext uri="{FF2B5EF4-FFF2-40B4-BE49-F238E27FC236}">
                <a16:creationId xmlns:a16="http://schemas.microsoft.com/office/drawing/2014/main" id="{6D4BF061-4989-3709-F24A-06AF5E3EAD41}"/>
              </a:ext>
            </a:extLst>
          </p:cNvPr>
          <p:cNvGrpSpPr/>
          <p:nvPr/>
        </p:nvGrpSpPr>
        <p:grpSpPr>
          <a:xfrm>
            <a:off x="2323108" y="4033324"/>
            <a:ext cx="353106" cy="350741"/>
            <a:chOff x="1972102" y="1544278"/>
            <a:chExt cx="353106" cy="350741"/>
          </a:xfrm>
        </p:grpSpPr>
        <p:sp>
          <p:nvSpPr>
            <p:cNvPr id="9" name="Google Shape;1905;p75">
              <a:extLst>
                <a:ext uri="{FF2B5EF4-FFF2-40B4-BE49-F238E27FC236}">
                  <a16:creationId xmlns:a16="http://schemas.microsoft.com/office/drawing/2014/main" id="{36717D64-EA9E-1167-AB8A-4AF7DC9AFFF7}"/>
                </a:ext>
              </a:extLst>
            </p:cNvPr>
            <p:cNvSpPr/>
            <p:nvPr/>
          </p:nvSpPr>
          <p:spPr>
            <a:xfrm>
              <a:off x="1972102" y="1544278"/>
              <a:ext cx="353106" cy="350741"/>
            </a:xfrm>
            <a:custGeom>
              <a:avLst/>
              <a:gdLst/>
              <a:ahLst/>
              <a:cxnLst/>
              <a:rect l="l" t="t" r="r" b="b"/>
              <a:pathLst>
                <a:path w="10003" h="9936" extrusionOk="0">
                  <a:moveTo>
                    <a:pt x="7811" y="600"/>
                  </a:moveTo>
                  <a:lnTo>
                    <a:pt x="7811" y="600"/>
                  </a:lnTo>
                  <a:cubicBezTo>
                    <a:pt x="8431" y="671"/>
                    <a:pt x="8883" y="790"/>
                    <a:pt x="9097" y="862"/>
                  </a:cubicBezTo>
                  <a:cubicBezTo>
                    <a:pt x="9169" y="1076"/>
                    <a:pt x="9288" y="1529"/>
                    <a:pt x="9359" y="2148"/>
                  </a:cubicBezTo>
                  <a:lnTo>
                    <a:pt x="7811" y="600"/>
                  </a:lnTo>
                  <a:close/>
                  <a:moveTo>
                    <a:pt x="6954" y="576"/>
                  </a:moveTo>
                  <a:lnTo>
                    <a:pt x="9383" y="3005"/>
                  </a:lnTo>
                  <a:cubicBezTo>
                    <a:pt x="9383" y="3267"/>
                    <a:pt x="9359" y="3505"/>
                    <a:pt x="9312" y="3767"/>
                  </a:cubicBezTo>
                  <a:lnTo>
                    <a:pt x="6192" y="648"/>
                  </a:lnTo>
                  <a:cubicBezTo>
                    <a:pt x="6454" y="600"/>
                    <a:pt x="6692" y="576"/>
                    <a:pt x="6954" y="576"/>
                  </a:cubicBezTo>
                  <a:close/>
                  <a:moveTo>
                    <a:pt x="5501" y="767"/>
                  </a:moveTo>
                  <a:lnTo>
                    <a:pt x="9193" y="4458"/>
                  </a:lnTo>
                  <a:cubicBezTo>
                    <a:pt x="9121" y="4672"/>
                    <a:pt x="9050" y="4886"/>
                    <a:pt x="8978" y="5101"/>
                  </a:cubicBezTo>
                  <a:cubicBezTo>
                    <a:pt x="8645" y="5958"/>
                    <a:pt x="8145" y="6744"/>
                    <a:pt x="7454" y="7411"/>
                  </a:cubicBezTo>
                  <a:cubicBezTo>
                    <a:pt x="6787" y="8101"/>
                    <a:pt x="6001" y="8602"/>
                    <a:pt x="5168" y="8935"/>
                  </a:cubicBezTo>
                  <a:cubicBezTo>
                    <a:pt x="4954" y="9006"/>
                    <a:pt x="4715" y="9078"/>
                    <a:pt x="4501" y="9149"/>
                  </a:cubicBezTo>
                  <a:lnTo>
                    <a:pt x="810" y="5458"/>
                  </a:lnTo>
                  <a:cubicBezTo>
                    <a:pt x="881" y="5244"/>
                    <a:pt x="953" y="5029"/>
                    <a:pt x="1024" y="4815"/>
                  </a:cubicBezTo>
                  <a:cubicBezTo>
                    <a:pt x="1358" y="3958"/>
                    <a:pt x="1858" y="3172"/>
                    <a:pt x="2548" y="2505"/>
                  </a:cubicBezTo>
                  <a:cubicBezTo>
                    <a:pt x="3215" y="1814"/>
                    <a:pt x="4001" y="1314"/>
                    <a:pt x="4835" y="981"/>
                  </a:cubicBezTo>
                  <a:cubicBezTo>
                    <a:pt x="5049" y="909"/>
                    <a:pt x="5287" y="838"/>
                    <a:pt x="5501" y="767"/>
                  </a:cubicBezTo>
                  <a:close/>
                  <a:moveTo>
                    <a:pt x="643" y="7768"/>
                  </a:moveTo>
                  <a:lnTo>
                    <a:pt x="2191" y="9316"/>
                  </a:lnTo>
                  <a:cubicBezTo>
                    <a:pt x="1572" y="9244"/>
                    <a:pt x="1119" y="9125"/>
                    <a:pt x="905" y="9054"/>
                  </a:cubicBezTo>
                  <a:cubicBezTo>
                    <a:pt x="834" y="8840"/>
                    <a:pt x="715" y="8387"/>
                    <a:pt x="643" y="7768"/>
                  </a:cubicBezTo>
                  <a:close/>
                  <a:moveTo>
                    <a:pt x="691" y="6149"/>
                  </a:moveTo>
                  <a:lnTo>
                    <a:pt x="3811" y="9268"/>
                  </a:lnTo>
                  <a:cubicBezTo>
                    <a:pt x="3549" y="9316"/>
                    <a:pt x="3310" y="9340"/>
                    <a:pt x="3048" y="9340"/>
                  </a:cubicBezTo>
                  <a:lnTo>
                    <a:pt x="619" y="6911"/>
                  </a:lnTo>
                  <a:cubicBezTo>
                    <a:pt x="619" y="6649"/>
                    <a:pt x="643" y="6411"/>
                    <a:pt x="691" y="6149"/>
                  </a:cubicBezTo>
                  <a:close/>
                  <a:moveTo>
                    <a:pt x="7245" y="0"/>
                  </a:moveTo>
                  <a:cubicBezTo>
                    <a:pt x="7166" y="0"/>
                    <a:pt x="7084" y="2"/>
                    <a:pt x="7002" y="5"/>
                  </a:cubicBezTo>
                  <a:cubicBezTo>
                    <a:pt x="6168" y="5"/>
                    <a:pt x="5382" y="147"/>
                    <a:pt x="4644" y="433"/>
                  </a:cubicBezTo>
                  <a:cubicBezTo>
                    <a:pt x="3715" y="790"/>
                    <a:pt x="2882" y="1338"/>
                    <a:pt x="2120" y="2076"/>
                  </a:cubicBezTo>
                  <a:cubicBezTo>
                    <a:pt x="1381" y="2838"/>
                    <a:pt x="834" y="3672"/>
                    <a:pt x="476" y="4601"/>
                  </a:cubicBezTo>
                  <a:cubicBezTo>
                    <a:pt x="191" y="5339"/>
                    <a:pt x="48" y="6125"/>
                    <a:pt x="24" y="6958"/>
                  </a:cubicBezTo>
                  <a:cubicBezTo>
                    <a:pt x="0" y="8363"/>
                    <a:pt x="381" y="9364"/>
                    <a:pt x="381" y="9387"/>
                  </a:cubicBezTo>
                  <a:lnTo>
                    <a:pt x="429" y="9530"/>
                  </a:lnTo>
                  <a:lnTo>
                    <a:pt x="572" y="9578"/>
                  </a:lnTo>
                  <a:cubicBezTo>
                    <a:pt x="596" y="9578"/>
                    <a:pt x="1524" y="9935"/>
                    <a:pt x="2858" y="9935"/>
                  </a:cubicBezTo>
                  <a:lnTo>
                    <a:pt x="3001" y="9935"/>
                  </a:lnTo>
                  <a:cubicBezTo>
                    <a:pt x="3834" y="9911"/>
                    <a:pt x="4620" y="9768"/>
                    <a:pt x="5358" y="9483"/>
                  </a:cubicBezTo>
                  <a:cubicBezTo>
                    <a:pt x="6287" y="9125"/>
                    <a:pt x="7121" y="8578"/>
                    <a:pt x="7883" y="7839"/>
                  </a:cubicBezTo>
                  <a:cubicBezTo>
                    <a:pt x="8621" y="7077"/>
                    <a:pt x="9169" y="6244"/>
                    <a:pt x="9526" y="5315"/>
                  </a:cubicBezTo>
                  <a:cubicBezTo>
                    <a:pt x="9812" y="4577"/>
                    <a:pt x="9955" y="3791"/>
                    <a:pt x="9955" y="2957"/>
                  </a:cubicBezTo>
                  <a:cubicBezTo>
                    <a:pt x="10002" y="1552"/>
                    <a:pt x="9621" y="552"/>
                    <a:pt x="9621" y="528"/>
                  </a:cubicBezTo>
                  <a:lnTo>
                    <a:pt x="9574" y="386"/>
                  </a:lnTo>
                  <a:lnTo>
                    <a:pt x="9431" y="338"/>
                  </a:lnTo>
                  <a:cubicBezTo>
                    <a:pt x="9408" y="338"/>
                    <a:pt x="8521" y="0"/>
                    <a:pt x="7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06;p75">
              <a:extLst>
                <a:ext uri="{FF2B5EF4-FFF2-40B4-BE49-F238E27FC236}">
                  <a16:creationId xmlns:a16="http://schemas.microsoft.com/office/drawing/2014/main" id="{5B2AEE99-257C-02E6-AC49-8AD6235E3327}"/>
                </a:ext>
              </a:extLst>
            </p:cNvPr>
            <p:cNvSpPr/>
            <p:nvPr/>
          </p:nvSpPr>
          <p:spPr>
            <a:xfrm>
              <a:off x="2080547" y="1651170"/>
              <a:ext cx="136223" cy="136223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453" y="1"/>
                  </a:moveTo>
                  <a:lnTo>
                    <a:pt x="2882" y="549"/>
                  </a:lnTo>
                  <a:lnTo>
                    <a:pt x="2477" y="144"/>
                  </a:lnTo>
                  <a:lnTo>
                    <a:pt x="2072" y="549"/>
                  </a:lnTo>
                  <a:lnTo>
                    <a:pt x="2477" y="977"/>
                  </a:lnTo>
                  <a:lnTo>
                    <a:pt x="1929" y="1525"/>
                  </a:lnTo>
                  <a:lnTo>
                    <a:pt x="1524" y="1096"/>
                  </a:lnTo>
                  <a:lnTo>
                    <a:pt x="1096" y="1525"/>
                  </a:lnTo>
                  <a:lnTo>
                    <a:pt x="1524" y="1930"/>
                  </a:lnTo>
                  <a:lnTo>
                    <a:pt x="977" y="2478"/>
                  </a:lnTo>
                  <a:lnTo>
                    <a:pt x="548" y="2073"/>
                  </a:lnTo>
                  <a:lnTo>
                    <a:pt x="143" y="2478"/>
                  </a:lnTo>
                  <a:lnTo>
                    <a:pt x="548" y="2882"/>
                  </a:lnTo>
                  <a:lnTo>
                    <a:pt x="0" y="3454"/>
                  </a:lnTo>
                  <a:lnTo>
                    <a:pt x="405" y="3859"/>
                  </a:lnTo>
                  <a:lnTo>
                    <a:pt x="977" y="3311"/>
                  </a:lnTo>
                  <a:lnTo>
                    <a:pt x="1381" y="3716"/>
                  </a:lnTo>
                  <a:lnTo>
                    <a:pt x="1786" y="3311"/>
                  </a:lnTo>
                  <a:lnTo>
                    <a:pt x="1381" y="2882"/>
                  </a:lnTo>
                  <a:lnTo>
                    <a:pt x="1929" y="2335"/>
                  </a:lnTo>
                  <a:lnTo>
                    <a:pt x="2334" y="2763"/>
                  </a:lnTo>
                  <a:lnTo>
                    <a:pt x="2763" y="2335"/>
                  </a:lnTo>
                  <a:lnTo>
                    <a:pt x="2334" y="1930"/>
                  </a:lnTo>
                  <a:lnTo>
                    <a:pt x="2882" y="1382"/>
                  </a:lnTo>
                  <a:lnTo>
                    <a:pt x="3310" y="1787"/>
                  </a:lnTo>
                  <a:lnTo>
                    <a:pt x="3715" y="1382"/>
                  </a:lnTo>
                  <a:lnTo>
                    <a:pt x="3310" y="977"/>
                  </a:lnTo>
                  <a:lnTo>
                    <a:pt x="3858" y="406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010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/>
          <p:nvPr/>
        </p:nvSpPr>
        <p:spPr>
          <a:xfrm>
            <a:off x="4860861" y="1485094"/>
            <a:ext cx="537516" cy="605588"/>
          </a:xfrm>
          <a:custGeom>
            <a:avLst/>
            <a:gdLst/>
            <a:ahLst/>
            <a:cxnLst/>
            <a:rect l="l" t="t" r="r" b="b"/>
            <a:pathLst>
              <a:path w="8836" h="9955" extrusionOk="0">
                <a:moveTo>
                  <a:pt x="4406" y="596"/>
                </a:moveTo>
                <a:cubicBezTo>
                  <a:pt x="5359" y="596"/>
                  <a:pt x="6216" y="953"/>
                  <a:pt x="6859" y="1644"/>
                </a:cubicBezTo>
                <a:cubicBezTo>
                  <a:pt x="7169" y="1929"/>
                  <a:pt x="7407" y="2287"/>
                  <a:pt x="7573" y="2691"/>
                </a:cubicBezTo>
                <a:lnTo>
                  <a:pt x="7454" y="2691"/>
                </a:lnTo>
                <a:cubicBezTo>
                  <a:pt x="7145" y="2691"/>
                  <a:pt x="6859" y="2549"/>
                  <a:pt x="6668" y="2310"/>
                </a:cubicBezTo>
                <a:cubicBezTo>
                  <a:pt x="6597" y="2215"/>
                  <a:pt x="6526" y="2120"/>
                  <a:pt x="6454" y="2049"/>
                </a:cubicBezTo>
                <a:cubicBezTo>
                  <a:pt x="5906" y="1477"/>
                  <a:pt x="5192" y="1167"/>
                  <a:pt x="4430" y="1167"/>
                </a:cubicBezTo>
                <a:cubicBezTo>
                  <a:pt x="3644" y="1167"/>
                  <a:pt x="2930" y="1477"/>
                  <a:pt x="2382" y="2049"/>
                </a:cubicBezTo>
                <a:cubicBezTo>
                  <a:pt x="2310" y="2120"/>
                  <a:pt x="2239" y="2215"/>
                  <a:pt x="2167" y="2310"/>
                </a:cubicBezTo>
                <a:cubicBezTo>
                  <a:pt x="1977" y="2549"/>
                  <a:pt x="1691" y="2691"/>
                  <a:pt x="1382" y="2691"/>
                </a:cubicBezTo>
                <a:lnTo>
                  <a:pt x="1263" y="2691"/>
                </a:lnTo>
                <a:cubicBezTo>
                  <a:pt x="1429" y="2287"/>
                  <a:pt x="1667" y="1929"/>
                  <a:pt x="1977" y="1644"/>
                </a:cubicBezTo>
                <a:cubicBezTo>
                  <a:pt x="2620" y="953"/>
                  <a:pt x="3477" y="596"/>
                  <a:pt x="4406" y="596"/>
                </a:cubicBezTo>
                <a:close/>
                <a:moveTo>
                  <a:pt x="1334" y="5502"/>
                </a:moveTo>
                <a:cubicBezTo>
                  <a:pt x="1429" y="5502"/>
                  <a:pt x="1524" y="5525"/>
                  <a:pt x="1620" y="5573"/>
                </a:cubicBezTo>
                <a:cubicBezTo>
                  <a:pt x="1810" y="5644"/>
                  <a:pt x="1953" y="5787"/>
                  <a:pt x="2025" y="5954"/>
                </a:cubicBezTo>
                <a:lnTo>
                  <a:pt x="2525" y="7192"/>
                </a:lnTo>
                <a:cubicBezTo>
                  <a:pt x="2596" y="7359"/>
                  <a:pt x="2596" y="7573"/>
                  <a:pt x="2525" y="7740"/>
                </a:cubicBezTo>
                <a:cubicBezTo>
                  <a:pt x="2453" y="7931"/>
                  <a:pt x="2310" y="8074"/>
                  <a:pt x="2144" y="8145"/>
                </a:cubicBezTo>
                <a:cubicBezTo>
                  <a:pt x="2052" y="8179"/>
                  <a:pt x="1958" y="8196"/>
                  <a:pt x="1866" y="8196"/>
                </a:cubicBezTo>
                <a:cubicBezTo>
                  <a:pt x="1574" y="8196"/>
                  <a:pt x="1300" y="8030"/>
                  <a:pt x="1191" y="7740"/>
                </a:cubicBezTo>
                <a:lnTo>
                  <a:pt x="667" y="6526"/>
                </a:lnTo>
                <a:cubicBezTo>
                  <a:pt x="596" y="6335"/>
                  <a:pt x="596" y="6145"/>
                  <a:pt x="667" y="5954"/>
                </a:cubicBezTo>
                <a:cubicBezTo>
                  <a:pt x="739" y="5787"/>
                  <a:pt x="881" y="5644"/>
                  <a:pt x="1072" y="5573"/>
                </a:cubicBezTo>
                <a:cubicBezTo>
                  <a:pt x="1167" y="5525"/>
                  <a:pt x="1239" y="5502"/>
                  <a:pt x="1334" y="5502"/>
                </a:cubicBezTo>
                <a:close/>
                <a:moveTo>
                  <a:pt x="7502" y="5502"/>
                </a:moveTo>
                <a:cubicBezTo>
                  <a:pt x="7597" y="5502"/>
                  <a:pt x="7692" y="5525"/>
                  <a:pt x="7764" y="5573"/>
                </a:cubicBezTo>
                <a:cubicBezTo>
                  <a:pt x="7954" y="5644"/>
                  <a:pt x="8097" y="5787"/>
                  <a:pt x="8169" y="5954"/>
                </a:cubicBezTo>
                <a:cubicBezTo>
                  <a:pt x="8240" y="6145"/>
                  <a:pt x="8240" y="6335"/>
                  <a:pt x="8169" y="6526"/>
                </a:cubicBezTo>
                <a:lnTo>
                  <a:pt x="7645" y="7740"/>
                </a:lnTo>
                <a:cubicBezTo>
                  <a:pt x="7536" y="8030"/>
                  <a:pt x="7262" y="8196"/>
                  <a:pt x="6970" y="8196"/>
                </a:cubicBezTo>
                <a:cubicBezTo>
                  <a:pt x="6878" y="8196"/>
                  <a:pt x="6784" y="8179"/>
                  <a:pt x="6692" y="8145"/>
                </a:cubicBezTo>
                <a:cubicBezTo>
                  <a:pt x="6526" y="8074"/>
                  <a:pt x="6383" y="7931"/>
                  <a:pt x="6311" y="7740"/>
                </a:cubicBezTo>
                <a:cubicBezTo>
                  <a:pt x="6240" y="7573"/>
                  <a:pt x="6240" y="7359"/>
                  <a:pt x="6311" y="7192"/>
                </a:cubicBezTo>
                <a:lnTo>
                  <a:pt x="6811" y="5954"/>
                </a:lnTo>
                <a:cubicBezTo>
                  <a:pt x="6883" y="5787"/>
                  <a:pt x="7026" y="5644"/>
                  <a:pt x="7216" y="5573"/>
                </a:cubicBezTo>
                <a:cubicBezTo>
                  <a:pt x="7311" y="5525"/>
                  <a:pt x="7407" y="5502"/>
                  <a:pt x="7502" y="5502"/>
                </a:cubicBezTo>
                <a:close/>
                <a:moveTo>
                  <a:pt x="4430" y="0"/>
                </a:moveTo>
                <a:cubicBezTo>
                  <a:pt x="3334" y="0"/>
                  <a:pt x="2310" y="453"/>
                  <a:pt x="1548" y="1239"/>
                </a:cubicBezTo>
                <a:cubicBezTo>
                  <a:pt x="1072" y="1715"/>
                  <a:pt x="739" y="2310"/>
                  <a:pt x="572" y="2977"/>
                </a:cubicBezTo>
                <a:cubicBezTo>
                  <a:pt x="381" y="3620"/>
                  <a:pt x="381" y="4335"/>
                  <a:pt x="548" y="4978"/>
                </a:cubicBezTo>
                <a:lnTo>
                  <a:pt x="596" y="5168"/>
                </a:lnTo>
                <a:cubicBezTo>
                  <a:pt x="405" y="5311"/>
                  <a:pt x="238" y="5502"/>
                  <a:pt x="143" y="5740"/>
                </a:cubicBezTo>
                <a:cubicBezTo>
                  <a:pt x="0" y="6049"/>
                  <a:pt x="0" y="6407"/>
                  <a:pt x="143" y="6740"/>
                </a:cubicBezTo>
                <a:lnTo>
                  <a:pt x="643" y="7978"/>
                </a:lnTo>
                <a:cubicBezTo>
                  <a:pt x="786" y="8288"/>
                  <a:pt x="1024" y="8550"/>
                  <a:pt x="1358" y="8669"/>
                </a:cubicBezTo>
                <a:cubicBezTo>
                  <a:pt x="1524" y="8740"/>
                  <a:pt x="1691" y="8788"/>
                  <a:pt x="1858" y="8788"/>
                </a:cubicBezTo>
                <a:cubicBezTo>
                  <a:pt x="2025" y="8788"/>
                  <a:pt x="2191" y="8740"/>
                  <a:pt x="2358" y="8669"/>
                </a:cubicBezTo>
                <a:cubicBezTo>
                  <a:pt x="2668" y="8550"/>
                  <a:pt x="2930" y="8288"/>
                  <a:pt x="3072" y="7978"/>
                </a:cubicBezTo>
                <a:cubicBezTo>
                  <a:pt x="3191" y="7645"/>
                  <a:pt x="3191" y="7288"/>
                  <a:pt x="3072" y="6978"/>
                </a:cubicBezTo>
                <a:lnTo>
                  <a:pt x="2548" y="5740"/>
                </a:lnTo>
                <a:cubicBezTo>
                  <a:pt x="2339" y="5237"/>
                  <a:pt x="1871" y="4937"/>
                  <a:pt x="1357" y="4937"/>
                </a:cubicBezTo>
                <a:cubicBezTo>
                  <a:pt x="1286" y="4937"/>
                  <a:pt x="1215" y="4942"/>
                  <a:pt x="1143" y="4954"/>
                </a:cubicBezTo>
                <a:lnTo>
                  <a:pt x="1120" y="4835"/>
                </a:lnTo>
                <a:cubicBezTo>
                  <a:pt x="977" y="4311"/>
                  <a:pt x="977" y="3787"/>
                  <a:pt x="1096" y="3263"/>
                </a:cubicBezTo>
                <a:lnTo>
                  <a:pt x="1382" y="3263"/>
                </a:lnTo>
                <a:cubicBezTo>
                  <a:pt x="1858" y="3263"/>
                  <a:pt x="2334" y="3049"/>
                  <a:pt x="2620" y="2644"/>
                </a:cubicBezTo>
                <a:cubicBezTo>
                  <a:pt x="2668" y="2572"/>
                  <a:pt x="2739" y="2501"/>
                  <a:pt x="2810" y="2453"/>
                </a:cubicBezTo>
                <a:cubicBezTo>
                  <a:pt x="3239" y="2001"/>
                  <a:pt x="3811" y="1763"/>
                  <a:pt x="4406" y="1763"/>
                </a:cubicBezTo>
                <a:cubicBezTo>
                  <a:pt x="5025" y="1763"/>
                  <a:pt x="5597" y="2001"/>
                  <a:pt x="6025" y="2453"/>
                </a:cubicBezTo>
                <a:cubicBezTo>
                  <a:pt x="6097" y="2501"/>
                  <a:pt x="6144" y="2572"/>
                  <a:pt x="6216" y="2644"/>
                </a:cubicBezTo>
                <a:cubicBezTo>
                  <a:pt x="6502" y="3049"/>
                  <a:pt x="6978" y="3263"/>
                  <a:pt x="7454" y="3263"/>
                </a:cubicBezTo>
                <a:lnTo>
                  <a:pt x="7740" y="3263"/>
                </a:lnTo>
                <a:cubicBezTo>
                  <a:pt x="7859" y="3787"/>
                  <a:pt x="7859" y="4311"/>
                  <a:pt x="7716" y="4835"/>
                </a:cubicBezTo>
                <a:lnTo>
                  <a:pt x="7692" y="4954"/>
                </a:lnTo>
                <a:cubicBezTo>
                  <a:pt x="7621" y="4942"/>
                  <a:pt x="7550" y="4937"/>
                  <a:pt x="7479" y="4937"/>
                </a:cubicBezTo>
                <a:cubicBezTo>
                  <a:pt x="6964" y="4937"/>
                  <a:pt x="6497" y="5237"/>
                  <a:pt x="6287" y="5740"/>
                </a:cubicBezTo>
                <a:lnTo>
                  <a:pt x="5763" y="6978"/>
                </a:lnTo>
                <a:cubicBezTo>
                  <a:pt x="5644" y="7288"/>
                  <a:pt x="5644" y="7645"/>
                  <a:pt x="5763" y="7978"/>
                </a:cubicBezTo>
                <a:cubicBezTo>
                  <a:pt x="5883" y="8240"/>
                  <a:pt x="6073" y="8455"/>
                  <a:pt x="6311" y="8597"/>
                </a:cubicBezTo>
                <a:lnTo>
                  <a:pt x="6311" y="8669"/>
                </a:lnTo>
                <a:cubicBezTo>
                  <a:pt x="6311" y="9050"/>
                  <a:pt x="5978" y="9360"/>
                  <a:pt x="5597" y="9360"/>
                </a:cubicBezTo>
                <a:lnTo>
                  <a:pt x="3263" y="9360"/>
                </a:lnTo>
                <a:lnTo>
                  <a:pt x="3263" y="9955"/>
                </a:lnTo>
                <a:lnTo>
                  <a:pt x="5597" y="9955"/>
                </a:lnTo>
                <a:cubicBezTo>
                  <a:pt x="6264" y="9955"/>
                  <a:pt x="6811" y="9431"/>
                  <a:pt x="6883" y="8764"/>
                </a:cubicBezTo>
                <a:cubicBezTo>
                  <a:pt x="6907" y="8788"/>
                  <a:pt x="6954" y="8788"/>
                  <a:pt x="6978" y="8788"/>
                </a:cubicBezTo>
                <a:cubicBezTo>
                  <a:pt x="7145" y="8788"/>
                  <a:pt x="7311" y="8740"/>
                  <a:pt x="7478" y="8669"/>
                </a:cubicBezTo>
                <a:cubicBezTo>
                  <a:pt x="7811" y="8550"/>
                  <a:pt x="8050" y="8288"/>
                  <a:pt x="8193" y="7978"/>
                </a:cubicBezTo>
                <a:lnTo>
                  <a:pt x="8693" y="6740"/>
                </a:lnTo>
                <a:cubicBezTo>
                  <a:pt x="8836" y="6407"/>
                  <a:pt x="8836" y="6049"/>
                  <a:pt x="8693" y="5740"/>
                </a:cubicBezTo>
                <a:cubicBezTo>
                  <a:pt x="8597" y="5502"/>
                  <a:pt x="8431" y="5311"/>
                  <a:pt x="8240" y="5168"/>
                </a:cubicBezTo>
                <a:lnTo>
                  <a:pt x="8288" y="5001"/>
                </a:lnTo>
                <a:lnTo>
                  <a:pt x="8288" y="4978"/>
                </a:lnTo>
                <a:cubicBezTo>
                  <a:pt x="8454" y="4335"/>
                  <a:pt x="8454" y="3620"/>
                  <a:pt x="8288" y="2977"/>
                </a:cubicBezTo>
                <a:cubicBezTo>
                  <a:pt x="8097" y="2310"/>
                  <a:pt x="7764" y="1715"/>
                  <a:pt x="7288" y="1239"/>
                </a:cubicBezTo>
                <a:cubicBezTo>
                  <a:pt x="6526" y="453"/>
                  <a:pt x="5501" y="0"/>
                  <a:pt x="4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37;p43">
            <a:extLst>
              <a:ext uri="{FF2B5EF4-FFF2-40B4-BE49-F238E27FC236}">
                <a16:creationId xmlns:a16="http://schemas.microsoft.com/office/drawing/2014/main" id="{F1C01F27-CC0C-CC7E-DCF7-420115C88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3588" y="388759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</a:rPr>
              <a:t>Model Evaluation – Draft Likelihood (2023 Draft)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8" name="Google Shape;550;p43">
            <a:extLst>
              <a:ext uri="{FF2B5EF4-FFF2-40B4-BE49-F238E27FC236}">
                <a16:creationId xmlns:a16="http://schemas.microsoft.com/office/drawing/2014/main" id="{70C8CE94-D79C-6603-FEC0-779545550D71}"/>
              </a:ext>
            </a:extLst>
          </p:cNvPr>
          <p:cNvGrpSpPr/>
          <p:nvPr/>
        </p:nvGrpSpPr>
        <p:grpSpPr>
          <a:xfrm>
            <a:off x="722388" y="539409"/>
            <a:ext cx="513775" cy="236625"/>
            <a:chOff x="2347475" y="2164925"/>
            <a:chExt cx="513775" cy="236625"/>
          </a:xfrm>
        </p:grpSpPr>
        <p:sp>
          <p:nvSpPr>
            <p:cNvPr id="19" name="Google Shape;551;p43">
              <a:extLst>
                <a:ext uri="{FF2B5EF4-FFF2-40B4-BE49-F238E27FC236}">
                  <a16:creationId xmlns:a16="http://schemas.microsoft.com/office/drawing/2014/main" id="{CA9D73EF-18B1-B516-6DE1-7807044EFC68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2;p43">
              <a:extLst>
                <a:ext uri="{FF2B5EF4-FFF2-40B4-BE49-F238E27FC236}">
                  <a16:creationId xmlns:a16="http://schemas.microsoft.com/office/drawing/2014/main" id="{EFE9F218-2179-6E9A-8F24-36B508787C41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3;p43">
              <a:extLst>
                <a:ext uri="{FF2B5EF4-FFF2-40B4-BE49-F238E27FC236}">
                  <a16:creationId xmlns:a16="http://schemas.microsoft.com/office/drawing/2014/main" id="{199CF806-6E2F-2A4A-A2B0-EE55ADF0E39F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4;p43">
              <a:extLst>
                <a:ext uri="{FF2B5EF4-FFF2-40B4-BE49-F238E27FC236}">
                  <a16:creationId xmlns:a16="http://schemas.microsoft.com/office/drawing/2014/main" id="{BA444E70-311C-F7FE-636B-74AAD76751E2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;p43">
              <a:extLst>
                <a:ext uri="{FF2B5EF4-FFF2-40B4-BE49-F238E27FC236}">
                  <a16:creationId xmlns:a16="http://schemas.microsoft.com/office/drawing/2014/main" id="{E4CF5A99-BE79-83D3-4DC3-80883CA3AF6E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6;p43">
              <a:extLst>
                <a:ext uri="{FF2B5EF4-FFF2-40B4-BE49-F238E27FC236}">
                  <a16:creationId xmlns:a16="http://schemas.microsoft.com/office/drawing/2014/main" id="{C8EEF9E4-331F-8BB2-8570-D500C8BA5DC9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7;p43">
              <a:extLst>
                <a:ext uri="{FF2B5EF4-FFF2-40B4-BE49-F238E27FC236}">
                  <a16:creationId xmlns:a16="http://schemas.microsoft.com/office/drawing/2014/main" id="{E882A9E9-4A09-52FF-96AE-06B540CB09D2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8;p43">
              <a:extLst>
                <a:ext uri="{FF2B5EF4-FFF2-40B4-BE49-F238E27FC236}">
                  <a16:creationId xmlns:a16="http://schemas.microsoft.com/office/drawing/2014/main" id="{2107C2D1-8171-A7CB-DDB9-E6A77EC56EBD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51;p39">
            <a:extLst>
              <a:ext uri="{FF2B5EF4-FFF2-40B4-BE49-F238E27FC236}">
                <a16:creationId xmlns:a16="http://schemas.microsoft.com/office/drawing/2014/main" id="{3A5B0142-077C-3496-B9F9-272C4ECFE749}"/>
              </a:ext>
            </a:extLst>
          </p:cNvPr>
          <p:cNvSpPr txBox="1">
            <a:spLocks/>
          </p:cNvSpPr>
          <p:nvPr/>
        </p:nvSpPr>
        <p:spPr>
          <a:xfrm>
            <a:off x="1314164" y="3384290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/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C81D3-6FB5-29E3-153F-976880D74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06"/>
          <a:stretch/>
        </p:blipFill>
        <p:spPr>
          <a:xfrm>
            <a:off x="174849" y="1434177"/>
            <a:ext cx="4480279" cy="2178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F3E990-A992-E9B8-53FD-02091DE1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675" y="1434177"/>
            <a:ext cx="3867349" cy="2178162"/>
          </a:xfrm>
          <a:prstGeom prst="rect">
            <a:avLst/>
          </a:prstGeom>
        </p:spPr>
      </p:pic>
      <p:grpSp>
        <p:nvGrpSpPr>
          <p:cNvPr id="7" name="Google Shape;1904;p75">
            <a:extLst>
              <a:ext uri="{FF2B5EF4-FFF2-40B4-BE49-F238E27FC236}">
                <a16:creationId xmlns:a16="http://schemas.microsoft.com/office/drawing/2014/main" id="{9382BC1E-7E7E-67FA-5DEE-D0049F0D138A}"/>
              </a:ext>
            </a:extLst>
          </p:cNvPr>
          <p:cNvGrpSpPr/>
          <p:nvPr/>
        </p:nvGrpSpPr>
        <p:grpSpPr>
          <a:xfrm>
            <a:off x="719521" y="4052773"/>
            <a:ext cx="353106" cy="350741"/>
            <a:chOff x="1972102" y="1544278"/>
            <a:chExt cx="353106" cy="350741"/>
          </a:xfrm>
        </p:grpSpPr>
        <p:sp>
          <p:nvSpPr>
            <p:cNvPr id="8" name="Google Shape;1905;p75">
              <a:extLst>
                <a:ext uri="{FF2B5EF4-FFF2-40B4-BE49-F238E27FC236}">
                  <a16:creationId xmlns:a16="http://schemas.microsoft.com/office/drawing/2014/main" id="{7E4D3B81-8861-833B-2FCE-F0D4CE9429E5}"/>
                </a:ext>
              </a:extLst>
            </p:cNvPr>
            <p:cNvSpPr/>
            <p:nvPr/>
          </p:nvSpPr>
          <p:spPr>
            <a:xfrm>
              <a:off x="1972102" y="1544278"/>
              <a:ext cx="353106" cy="350741"/>
            </a:xfrm>
            <a:custGeom>
              <a:avLst/>
              <a:gdLst/>
              <a:ahLst/>
              <a:cxnLst/>
              <a:rect l="l" t="t" r="r" b="b"/>
              <a:pathLst>
                <a:path w="10003" h="9936" extrusionOk="0">
                  <a:moveTo>
                    <a:pt x="7811" y="600"/>
                  </a:moveTo>
                  <a:lnTo>
                    <a:pt x="7811" y="600"/>
                  </a:lnTo>
                  <a:cubicBezTo>
                    <a:pt x="8431" y="671"/>
                    <a:pt x="8883" y="790"/>
                    <a:pt x="9097" y="862"/>
                  </a:cubicBezTo>
                  <a:cubicBezTo>
                    <a:pt x="9169" y="1076"/>
                    <a:pt x="9288" y="1529"/>
                    <a:pt x="9359" y="2148"/>
                  </a:cubicBezTo>
                  <a:lnTo>
                    <a:pt x="7811" y="600"/>
                  </a:lnTo>
                  <a:close/>
                  <a:moveTo>
                    <a:pt x="6954" y="576"/>
                  </a:moveTo>
                  <a:lnTo>
                    <a:pt x="9383" y="3005"/>
                  </a:lnTo>
                  <a:cubicBezTo>
                    <a:pt x="9383" y="3267"/>
                    <a:pt x="9359" y="3505"/>
                    <a:pt x="9312" y="3767"/>
                  </a:cubicBezTo>
                  <a:lnTo>
                    <a:pt x="6192" y="648"/>
                  </a:lnTo>
                  <a:cubicBezTo>
                    <a:pt x="6454" y="600"/>
                    <a:pt x="6692" y="576"/>
                    <a:pt x="6954" y="576"/>
                  </a:cubicBezTo>
                  <a:close/>
                  <a:moveTo>
                    <a:pt x="5501" y="767"/>
                  </a:moveTo>
                  <a:lnTo>
                    <a:pt x="9193" y="4458"/>
                  </a:lnTo>
                  <a:cubicBezTo>
                    <a:pt x="9121" y="4672"/>
                    <a:pt x="9050" y="4886"/>
                    <a:pt x="8978" y="5101"/>
                  </a:cubicBezTo>
                  <a:cubicBezTo>
                    <a:pt x="8645" y="5958"/>
                    <a:pt x="8145" y="6744"/>
                    <a:pt x="7454" y="7411"/>
                  </a:cubicBezTo>
                  <a:cubicBezTo>
                    <a:pt x="6787" y="8101"/>
                    <a:pt x="6001" y="8602"/>
                    <a:pt x="5168" y="8935"/>
                  </a:cubicBezTo>
                  <a:cubicBezTo>
                    <a:pt x="4954" y="9006"/>
                    <a:pt x="4715" y="9078"/>
                    <a:pt x="4501" y="9149"/>
                  </a:cubicBezTo>
                  <a:lnTo>
                    <a:pt x="810" y="5458"/>
                  </a:lnTo>
                  <a:cubicBezTo>
                    <a:pt x="881" y="5244"/>
                    <a:pt x="953" y="5029"/>
                    <a:pt x="1024" y="4815"/>
                  </a:cubicBezTo>
                  <a:cubicBezTo>
                    <a:pt x="1358" y="3958"/>
                    <a:pt x="1858" y="3172"/>
                    <a:pt x="2548" y="2505"/>
                  </a:cubicBezTo>
                  <a:cubicBezTo>
                    <a:pt x="3215" y="1814"/>
                    <a:pt x="4001" y="1314"/>
                    <a:pt x="4835" y="981"/>
                  </a:cubicBezTo>
                  <a:cubicBezTo>
                    <a:pt x="5049" y="909"/>
                    <a:pt x="5287" y="838"/>
                    <a:pt x="5501" y="767"/>
                  </a:cubicBezTo>
                  <a:close/>
                  <a:moveTo>
                    <a:pt x="643" y="7768"/>
                  </a:moveTo>
                  <a:lnTo>
                    <a:pt x="2191" y="9316"/>
                  </a:lnTo>
                  <a:cubicBezTo>
                    <a:pt x="1572" y="9244"/>
                    <a:pt x="1119" y="9125"/>
                    <a:pt x="905" y="9054"/>
                  </a:cubicBezTo>
                  <a:cubicBezTo>
                    <a:pt x="834" y="8840"/>
                    <a:pt x="715" y="8387"/>
                    <a:pt x="643" y="7768"/>
                  </a:cubicBezTo>
                  <a:close/>
                  <a:moveTo>
                    <a:pt x="691" y="6149"/>
                  </a:moveTo>
                  <a:lnTo>
                    <a:pt x="3811" y="9268"/>
                  </a:lnTo>
                  <a:cubicBezTo>
                    <a:pt x="3549" y="9316"/>
                    <a:pt x="3310" y="9340"/>
                    <a:pt x="3048" y="9340"/>
                  </a:cubicBezTo>
                  <a:lnTo>
                    <a:pt x="619" y="6911"/>
                  </a:lnTo>
                  <a:cubicBezTo>
                    <a:pt x="619" y="6649"/>
                    <a:pt x="643" y="6411"/>
                    <a:pt x="691" y="6149"/>
                  </a:cubicBezTo>
                  <a:close/>
                  <a:moveTo>
                    <a:pt x="7245" y="0"/>
                  </a:moveTo>
                  <a:cubicBezTo>
                    <a:pt x="7166" y="0"/>
                    <a:pt x="7084" y="2"/>
                    <a:pt x="7002" y="5"/>
                  </a:cubicBezTo>
                  <a:cubicBezTo>
                    <a:pt x="6168" y="5"/>
                    <a:pt x="5382" y="147"/>
                    <a:pt x="4644" y="433"/>
                  </a:cubicBezTo>
                  <a:cubicBezTo>
                    <a:pt x="3715" y="790"/>
                    <a:pt x="2882" y="1338"/>
                    <a:pt x="2120" y="2076"/>
                  </a:cubicBezTo>
                  <a:cubicBezTo>
                    <a:pt x="1381" y="2838"/>
                    <a:pt x="834" y="3672"/>
                    <a:pt x="476" y="4601"/>
                  </a:cubicBezTo>
                  <a:cubicBezTo>
                    <a:pt x="191" y="5339"/>
                    <a:pt x="48" y="6125"/>
                    <a:pt x="24" y="6958"/>
                  </a:cubicBezTo>
                  <a:cubicBezTo>
                    <a:pt x="0" y="8363"/>
                    <a:pt x="381" y="9364"/>
                    <a:pt x="381" y="9387"/>
                  </a:cubicBezTo>
                  <a:lnTo>
                    <a:pt x="429" y="9530"/>
                  </a:lnTo>
                  <a:lnTo>
                    <a:pt x="572" y="9578"/>
                  </a:lnTo>
                  <a:cubicBezTo>
                    <a:pt x="596" y="9578"/>
                    <a:pt x="1524" y="9935"/>
                    <a:pt x="2858" y="9935"/>
                  </a:cubicBezTo>
                  <a:lnTo>
                    <a:pt x="3001" y="9935"/>
                  </a:lnTo>
                  <a:cubicBezTo>
                    <a:pt x="3834" y="9911"/>
                    <a:pt x="4620" y="9768"/>
                    <a:pt x="5358" y="9483"/>
                  </a:cubicBezTo>
                  <a:cubicBezTo>
                    <a:pt x="6287" y="9125"/>
                    <a:pt x="7121" y="8578"/>
                    <a:pt x="7883" y="7839"/>
                  </a:cubicBezTo>
                  <a:cubicBezTo>
                    <a:pt x="8621" y="7077"/>
                    <a:pt x="9169" y="6244"/>
                    <a:pt x="9526" y="5315"/>
                  </a:cubicBezTo>
                  <a:cubicBezTo>
                    <a:pt x="9812" y="4577"/>
                    <a:pt x="9955" y="3791"/>
                    <a:pt x="9955" y="2957"/>
                  </a:cubicBezTo>
                  <a:cubicBezTo>
                    <a:pt x="10002" y="1552"/>
                    <a:pt x="9621" y="552"/>
                    <a:pt x="9621" y="528"/>
                  </a:cubicBezTo>
                  <a:lnTo>
                    <a:pt x="9574" y="386"/>
                  </a:lnTo>
                  <a:lnTo>
                    <a:pt x="9431" y="338"/>
                  </a:lnTo>
                  <a:cubicBezTo>
                    <a:pt x="9408" y="338"/>
                    <a:pt x="8521" y="0"/>
                    <a:pt x="7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06;p75">
              <a:extLst>
                <a:ext uri="{FF2B5EF4-FFF2-40B4-BE49-F238E27FC236}">
                  <a16:creationId xmlns:a16="http://schemas.microsoft.com/office/drawing/2014/main" id="{124A4D0C-15ED-A07D-78E6-532AA1A88948}"/>
                </a:ext>
              </a:extLst>
            </p:cNvPr>
            <p:cNvSpPr/>
            <p:nvPr/>
          </p:nvSpPr>
          <p:spPr>
            <a:xfrm>
              <a:off x="2080547" y="1651170"/>
              <a:ext cx="136223" cy="136223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453" y="1"/>
                  </a:moveTo>
                  <a:lnTo>
                    <a:pt x="2882" y="549"/>
                  </a:lnTo>
                  <a:lnTo>
                    <a:pt x="2477" y="144"/>
                  </a:lnTo>
                  <a:lnTo>
                    <a:pt x="2072" y="549"/>
                  </a:lnTo>
                  <a:lnTo>
                    <a:pt x="2477" y="977"/>
                  </a:lnTo>
                  <a:lnTo>
                    <a:pt x="1929" y="1525"/>
                  </a:lnTo>
                  <a:lnTo>
                    <a:pt x="1524" y="1096"/>
                  </a:lnTo>
                  <a:lnTo>
                    <a:pt x="1096" y="1525"/>
                  </a:lnTo>
                  <a:lnTo>
                    <a:pt x="1524" y="1930"/>
                  </a:lnTo>
                  <a:lnTo>
                    <a:pt x="977" y="2478"/>
                  </a:lnTo>
                  <a:lnTo>
                    <a:pt x="548" y="2073"/>
                  </a:lnTo>
                  <a:lnTo>
                    <a:pt x="143" y="2478"/>
                  </a:lnTo>
                  <a:lnTo>
                    <a:pt x="548" y="2882"/>
                  </a:lnTo>
                  <a:lnTo>
                    <a:pt x="0" y="3454"/>
                  </a:lnTo>
                  <a:lnTo>
                    <a:pt x="405" y="3859"/>
                  </a:lnTo>
                  <a:lnTo>
                    <a:pt x="977" y="3311"/>
                  </a:lnTo>
                  <a:lnTo>
                    <a:pt x="1381" y="3716"/>
                  </a:lnTo>
                  <a:lnTo>
                    <a:pt x="1786" y="3311"/>
                  </a:lnTo>
                  <a:lnTo>
                    <a:pt x="1381" y="2882"/>
                  </a:lnTo>
                  <a:lnTo>
                    <a:pt x="1929" y="2335"/>
                  </a:lnTo>
                  <a:lnTo>
                    <a:pt x="2334" y="2763"/>
                  </a:lnTo>
                  <a:lnTo>
                    <a:pt x="2763" y="2335"/>
                  </a:lnTo>
                  <a:lnTo>
                    <a:pt x="2334" y="1930"/>
                  </a:lnTo>
                  <a:lnTo>
                    <a:pt x="2882" y="1382"/>
                  </a:lnTo>
                  <a:lnTo>
                    <a:pt x="3310" y="1787"/>
                  </a:lnTo>
                  <a:lnTo>
                    <a:pt x="3715" y="1382"/>
                  </a:lnTo>
                  <a:lnTo>
                    <a:pt x="3310" y="977"/>
                  </a:lnTo>
                  <a:lnTo>
                    <a:pt x="3858" y="406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872;p75">
            <a:extLst>
              <a:ext uri="{FF2B5EF4-FFF2-40B4-BE49-F238E27FC236}">
                <a16:creationId xmlns:a16="http://schemas.microsoft.com/office/drawing/2014/main" id="{A1124411-7AD4-9537-173F-7742A4CC5136}"/>
              </a:ext>
            </a:extLst>
          </p:cNvPr>
          <p:cNvGrpSpPr/>
          <p:nvPr/>
        </p:nvGrpSpPr>
        <p:grpSpPr>
          <a:xfrm>
            <a:off x="4509414" y="4052437"/>
            <a:ext cx="351447" cy="351412"/>
            <a:chOff x="1258346" y="2825605"/>
            <a:chExt cx="351447" cy="351412"/>
          </a:xfrm>
        </p:grpSpPr>
        <p:sp>
          <p:nvSpPr>
            <p:cNvPr id="11" name="Google Shape;1873;p75">
              <a:extLst>
                <a:ext uri="{FF2B5EF4-FFF2-40B4-BE49-F238E27FC236}">
                  <a16:creationId xmlns:a16="http://schemas.microsoft.com/office/drawing/2014/main" id="{19862056-BEBD-87F9-9ACB-3BFE689C500E}"/>
                </a:ext>
              </a:extLst>
            </p:cNvPr>
            <p:cNvSpPr/>
            <p:nvPr/>
          </p:nvSpPr>
          <p:spPr>
            <a:xfrm>
              <a:off x="1258346" y="2825605"/>
              <a:ext cx="351447" cy="351412"/>
            </a:xfrm>
            <a:custGeom>
              <a:avLst/>
              <a:gdLst/>
              <a:ahLst/>
              <a:cxnLst/>
              <a:rect l="l" t="t" r="r" b="b"/>
              <a:pathLst>
                <a:path w="9956" h="9955" extrusionOk="0">
                  <a:moveTo>
                    <a:pt x="5978" y="596"/>
                  </a:moveTo>
                  <a:lnTo>
                    <a:pt x="4978" y="1691"/>
                  </a:lnTo>
                  <a:lnTo>
                    <a:pt x="3978" y="596"/>
                  </a:lnTo>
                  <a:close/>
                  <a:moveTo>
                    <a:pt x="1572" y="5287"/>
                  </a:moveTo>
                  <a:lnTo>
                    <a:pt x="1572" y="5859"/>
                  </a:lnTo>
                  <a:lnTo>
                    <a:pt x="596" y="5859"/>
                  </a:lnTo>
                  <a:lnTo>
                    <a:pt x="596" y="5287"/>
                  </a:lnTo>
                  <a:close/>
                  <a:moveTo>
                    <a:pt x="9360" y="5287"/>
                  </a:moveTo>
                  <a:lnTo>
                    <a:pt x="9360" y="5859"/>
                  </a:lnTo>
                  <a:lnTo>
                    <a:pt x="8383" y="5859"/>
                  </a:lnTo>
                  <a:lnTo>
                    <a:pt x="8383" y="5287"/>
                  </a:lnTo>
                  <a:close/>
                  <a:moveTo>
                    <a:pt x="7979" y="596"/>
                  </a:moveTo>
                  <a:lnTo>
                    <a:pt x="9360" y="1620"/>
                  </a:lnTo>
                  <a:lnTo>
                    <a:pt x="9360" y="4692"/>
                  </a:lnTo>
                  <a:lnTo>
                    <a:pt x="8383" y="4692"/>
                  </a:lnTo>
                  <a:lnTo>
                    <a:pt x="8383" y="2954"/>
                  </a:lnTo>
                  <a:lnTo>
                    <a:pt x="7788" y="2954"/>
                  </a:lnTo>
                  <a:lnTo>
                    <a:pt x="7788" y="9360"/>
                  </a:lnTo>
                  <a:lnTo>
                    <a:pt x="2168" y="9360"/>
                  </a:lnTo>
                  <a:lnTo>
                    <a:pt x="2168" y="2954"/>
                  </a:lnTo>
                  <a:lnTo>
                    <a:pt x="1572" y="2954"/>
                  </a:lnTo>
                  <a:lnTo>
                    <a:pt x="1572" y="4692"/>
                  </a:lnTo>
                  <a:lnTo>
                    <a:pt x="596" y="4692"/>
                  </a:lnTo>
                  <a:lnTo>
                    <a:pt x="596" y="1620"/>
                  </a:lnTo>
                  <a:lnTo>
                    <a:pt x="1977" y="596"/>
                  </a:lnTo>
                  <a:lnTo>
                    <a:pt x="3192" y="596"/>
                  </a:lnTo>
                  <a:lnTo>
                    <a:pt x="4978" y="2549"/>
                  </a:lnTo>
                  <a:lnTo>
                    <a:pt x="6764" y="596"/>
                  </a:lnTo>
                  <a:close/>
                  <a:moveTo>
                    <a:pt x="1787" y="1"/>
                  </a:moveTo>
                  <a:lnTo>
                    <a:pt x="1" y="1310"/>
                  </a:lnTo>
                  <a:lnTo>
                    <a:pt x="1" y="6454"/>
                  </a:lnTo>
                  <a:lnTo>
                    <a:pt x="1572" y="6454"/>
                  </a:lnTo>
                  <a:lnTo>
                    <a:pt x="1572" y="9955"/>
                  </a:lnTo>
                  <a:lnTo>
                    <a:pt x="8383" y="9955"/>
                  </a:lnTo>
                  <a:lnTo>
                    <a:pt x="8383" y="6454"/>
                  </a:lnTo>
                  <a:lnTo>
                    <a:pt x="9955" y="6454"/>
                  </a:lnTo>
                  <a:lnTo>
                    <a:pt x="9955" y="1310"/>
                  </a:lnTo>
                  <a:lnTo>
                    <a:pt x="8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4;p75">
              <a:extLst>
                <a:ext uri="{FF2B5EF4-FFF2-40B4-BE49-F238E27FC236}">
                  <a16:creationId xmlns:a16="http://schemas.microsoft.com/office/drawing/2014/main" id="{D7770E89-5F5C-A4B5-2AD3-2F18BB9F508A}"/>
                </a:ext>
              </a:extLst>
            </p:cNvPr>
            <p:cNvSpPr/>
            <p:nvPr/>
          </p:nvSpPr>
          <p:spPr>
            <a:xfrm>
              <a:off x="1355036" y="2950853"/>
              <a:ext cx="68976" cy="102617"/>
            </a:xfrm>
            <a:custGeom>
              <a:avLst/>
              <a:gdLst/>
              <a:ahLst/>
              <a:cxnLst/>
              <a:rect l="l" t="t" r="r" b="b"/>
              <a:pathLst>
                <a:path w="1954" h="2907" extrusionOk="0">
                  <a:moveTo>
                    <a:pt x="0" y="1"/>
                  </a:moveTo>
                  <a:lnTo>
                    <a:pt x="0" y="572"/>
                  </a:lnTo>
                  <a:lnTo>
                    <a:pt x="1358" y="572"/>
                  </a:lnTo>
                  <a:lnTo>
                    <a:pt x="1358" y="1144"/>
                  </a:lnTo>
                  <a:lnTo>
                    <a:pt x="0" y="1144"/>
                  </a:lnTo>
                  <a:lnTo>
                    <a:pt x="0" y="2906"/>
                  </a:lnTo>
                  <a:lnTo>
                    <a:pt x="1953" y="2906"/>
                  </a:lnTo>
                  <a:lnTo>
                    <a:pt x="1953" y="2311"/>
                  </a:lnTo>
                  <a:lnTo>
                    <a:pt x="596" y="2311"/>
                  </a:lnTo>
                  <a:lnTo>
                    <a:pt x="596" y="1739"/>
                  </a:lnTo>
                  <a:lnTo>
                    <a:pt x="1953" y="1739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5;p75">
              <a:extLst>
                <a:ext uri="{FF2B5EF4-FFF2-40B4-BE49-F238E27FC236}">
                  <a16:creationId xmlns:a16="http://schemas.microsoft.com/office/drawing/2014/main" id="{E4311C78-619B-4E1C-5DFD-9DBA74956C9D}"/>
                </a:ext>
              </a:extLst>
            </p:cNvPr>
            <p:cNvSpPr/>
            <p:nvPr/>
          </p:nvSpPr>
          <p:spPr>
            <a:xfrm>
              <a:off x="1444137" y="2950853"/>
              <a:ext cx="68976" cy="102617"/>
            </a:xfrm>
            <a:custGeom>
              <a:avLst/>
              <a:gdLst/>
              <a:ahLst/>
              <a:cxnLst/>
              <a:rect l="l" t="t" r="r" b="b"/>
              <a:pathLst>
                <a:path w="1954" h="2907" extrusionOk="0">
                  <a:moveTo>
                    <a:pt x="1358" y="572"/>
                  </a:moveTo>
                  <a:lnTo>
                    <a:pt x="1358" y="2311"/>
                  </a:lnTo>
                  <a:lnTo>
                    <a:pt x="596" y="2311"/>
                  </a:lnTo>
                  <a:lnTo>
                    <a:pt x="596" y="572"/>
                  </a:lnTo>
                  <a:close/>
                  <a:moveTo>
                    <a:pt x="1" y="1"/>
                  </a:moveTo>
                  <a:lnTo>
                    <a:pt x="1" y="2906"/>
                  </a:lnTo>
                  <a:lnTo>
                    <a:pt x="1953" y="2906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624;p46">
            <a:extLst>
              <a:ext uri="{FF2B5EF4-FFF2-40B4-BE49-F238E27FC236}">
                <a16:creationId xmlns:a16="http://schemas.microsoft.com/office/drawing/2014/main" id="{515E4B76-6931-A033-C54C-35F1E046987B}"/>
              </a:ext>
            </a:extLst>
          </p:cNvPr>
          <p:cNvSpPr txBox="1">
            <a:spLocks/>
          </p:cNvSpPr>
          <p:nvPr/>
        </p:nvSpPr>
        <p:spPr>
          <a:xfrm>
            <a:off x="5018675" y="3882543"/>
            <a:ext cx="3867349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The model mistakenly thought Keaton Mitchell was going to be drafted (92% chance) but it did a good job with the top draft picks</a:t>
            </a:r>
          </a:p>
        </p:txBody>
      </p:sp>
      <p:sp>
        <p:nvSpPr>
          <p:cNvPr id="34" name="Google Shape;624;p46">
            <a:extLst>
              <a:ext uri="{FF2B5EF4-FFF2-40B4-BE49-F238E27FC236}">
                <a16:creationId xmlns:a16="http://schemas.microsoft.com/office/drawing/2014/main" id="{10A955A5-E4A9-2F21-8DA3-81FF1AC51724}"/>
              </a:ext>
            </a:extLst>
          </p:cNvPr>
          <p:cNvSpPr txBox="1">
            <a:spLocks/>
          </p:cNvSpPr>
          <p:nvPr/>
        </p:nvSpPr>
        <p:spPr>
          <a:xfrm>
            <a:off x="1169317" y="3882543"/>
            <a:ext cx="288986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The Draft Likelihood model predicted 11 out of 16 running backs draft status accurately</a:t>
            </a:r>
          </a:p>
        </p:txBody>
      </p:sp>
    </p:spTree>
    <p:extLst>
      <p:ext uri="{BB962C8B-B14F-4D97-AF65-F5344CB8AC3E}">
        <p14:creationId xmlns:p14="http://schemas.microsoft.com/office/powerpoint/2010/main" val="93931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/>
          <p:nvPr/>
        </p:nvSpPr>
        <p:spPr>
          <a:xfrm>
            <a:off x="4860861" y="1485094"/>
            <a:ext cx="537516" cy="605588"/>
          </a:xfrm>
          <a:custGeom>
            <a:avLst/>
            <a:gdLst/>
            <a:ahLst/>
            <a:cxnLst/>
            <a:rect l="l" t="t" r="r" b="b"/>
            <a:pathLst>
              <a:path w="8836" h="9955" extrusionOk="0">
                <a:moveTo>
                  <a:pt x="4406" y="596"/>
                </a:moveTo>
                <a:cubicBezTo>
                  <a:pt x="5359" y="596"/>
                  <a:pt x="6216" y="953"/>
                  <a:pt x="6859" y="1644"/>
                </a:cubicBezTo>
                <a:cubicBezTo>
                  <a:pt x="7169" y="1929"/>
                  <a:pt x="7407" y="2287"/>
                  <a:pt x="7573" y="2691"/>
                </a:cubicBezTo>
                <a:lnTo>
                  <a:pt x="7454" y="2691"/>
                </a:lnTo>
                <a:cubicBezTo>
                  <a:pt x="7145" y="2691"/>
                  <a:pt x="6859" y="2549"/>
                  <a:pt x="6668" y="2310"/>
                </a:cubicBezTo>
                <a:cubicBezTo>
                  <a:pt x="6597" y="2215"/>
                  <a:pt x="6526" y="2120"/>
                  <a:pt x="6454" y="2049"/>
                </a:cubicBezTo>
                <a:cubicBezTo>
                  <a:pt x="5906" y="1477"/>
                  <a:pt x="5192" y="1167"/>
                  <a:pt x="4430" y="1167"/>
                </a:cubicBezTo>
                <a:cubicBezTo>
                  <a:pt x="3644" y="1167"/>
                  <a:pt x="2930" y="1477"/>
                  <a:pt x="2382" y="2049"/>
                </a:cubicBezTo>
                <a:cubicBezTo>
                  <a:pt x="2310" y="2120"/>
                  <a:pt x="2239" y="2215"/>
                  <a:pt x="2167" y="2310"/>
                </a:cubicBezTo>
                <a:cubicBezTo>
                  <a:pt x="1977" y="2549"/>
                  <a:pt x="1691" y="2691"/>
                  <a:pt x="1382" y="2691"/>
                </a:cubicBezTo>
                <a:lnTo>
                  <a:pt x="1263" y="2691"/>
                </a:lnTo>
                <a:cubicBezTo>
                  <a:pt x="1429" y="2287"/>
                  <a:pt x="1667" y="1929"/>
                  <a:pt x="1977" y="1644"/>
                </a:cubicBezTo>
                <a:cubicBezTo>
                  <a:pt x="2620" y="953"/>
                  <a:pt x="3477" y="596"/>
                  <a:pt x="4406" y="596"/>
                </a:cubicBezTo>
                <a:close/>
                <a:moveTo>
                  <a:pt x="1334" y="5502"/>
                </a:moveTo>
                <a:cubicBezTo>
                  <a:pt x="1429" y="5502"/>
                  <a:pt x="1524" y="5525"/>
                  <a:pt x="1620" y="5573"/>
                </a:cubicBezTo>
                <a:cubicBezTo>
                  <a:pt x="1810" y="5644"/>
                  <a:pt x="1953" y="5787"/>
                  <a:pt x="2025" y="5954"/>
                </a:cubicBezTo>
                <a:lnTo>
                  <a:pt x="2525" y="7192"/>
                </a:lnTo>
                <a:cubicBezTo>
                  <a:pt x="2596" y="7359"/>
                  <a:pt x="2596" y="7573"/>
                  <a:pt x="2525" y="7740"/>
                </a:cubicBezTo>
                <a:cubicBezTo>
                  <a:pt x="2453" y="7931"/>
                  <a:pt x="2310" y="8074"/>
                  <a:pt x="2144" y="8145"/>
                </a:cubicBezTo>
                <a:cubicBezTo>
                  <a:pt x="2052" y="8179"/>
                  <a:pt x="1958" y="8196"/>
                  <a:pt x="1866" y="8196"/>
                </a:cubicBezTo>
                <a:cubicBezTo>
                  <a:pt x="1574" y="8196"/>
                  <a:pt x="1300" y="8030"/>
                  <a:pt x="1191" y="7740"/>
                </a:cubicBezTo>
                <a:lnTo>
                  <a:pt x="667" y="6526"/>
                </a:lnTo>
                <a:cubicBezTo>
                  <a:pt x="596" y="6335"/>
                  <a:pt x="596" y="6145"/>
                  <a:pt x="667" y="5954"/>
                </a:cubicBezTo>
                <a:cubicBezTo>
                  <a:pt x="739" y="5787"/>
                  <a:pt x="881" y="5644"/>
                  <a:pt x="1072" y="5573"/>
                </a:cubicBezTo>
                <a:cubicBezTo>
                  <a:pt x="1167" y="5525"/>
                  <a:pt x="1239" y="5502"/>
                  <a:pt x="1334" y="5502"/>
                </a:cubicBezTo>
                <a:close/>
                <a:moveTo>
                  <a:pt x="7502" y="5502"/>
                </a:moveTo>
                <a:cubicBezTo>
                  <a:pt x="7597" y="5502"/>
                  <a:pt x="7692" y="5525"/>
                  <a:pt x="7764" y="5573"/>
                </a:cubicBezTo>
                <a:cubicBezTo>
                  <a:pt x="7954" y="5644"/>
                  <a:pt x="8097" y="5787"/>
                  <a:pt x="8169" y="5954"/>
                </a:cubicBezTo>
                <a:cubicBezTo>
                  <a:pt x="8240" y="6145"/>
                  <a:pt x="8240" y="6335"/>
                  <a:pt x="8169" y="6526"/>
                </a:cubicBezTo>
                <a:lnTo>
                  <a:pt x="7645" y="7740"/>
                </a:lnTo>
                <a:cubicBezTo>
                  <a:pt x="7536" y="8030"/>
                  <a:pt x="7262" y="8196"/>
                  <a:pt x="6970" y="8196"/>
                </a:cubicBezTo>
                <a:cubicBezTo>
                  <a:pt x="6878" y="8196"/>
                  <a:pt x="6784" y="8179"/>
                  <a:pt x="6692" y="8145"/>
                </a:cubicBezTo>
                <a:cubicBezTo>
                  <a:pt x="6526" y="8074"/>
                  <a:pt x="6383" y="7931"/>
                  <a:pt x="6311" y="7740"/>
                </a:cubicBezTo>
                <a:cubicBezTo>
                  <a:pt x="6240" y="7573"/>
                  <a:pt x="6240" y="7359"/>
                  <a:pt x="6311" y="7192"/>
                </a:cubicBezTo>
                <a:lnTo>
                  <a:pt x="6811" y="5954"/>
                </a:lnTo>
                <a:cubicBezTo>
                  <a:pt x="6883" y="5787"/>
                  <a:pt x="7026" y="5644"/>
                  <a:pt x="7216" y="5573"/>
                </a:cubicBezTo>
                <a:cubicBezTo>
                  <a:pt x="7311" y="5525"/>
                  <a:pt x="7407" y="5502"/>
                  <a:pt x="7502" y="5502"/>
                </a:cubicBezTo>
                <a:close/>
                <a:moveTo>
                  <a:pt x="4430" y="0"/>
                </a:moveTo>
                <a:cubicBezTo>
                  <a:pt x="3334" y="0"/>
                  <a:pt x="2310" y="453"/>
                  <a:pt x="1548" y="1239"/>
                </a:cubicBezTo>
                <a:cubicBezTo>
                  <a:pt x="1072" y="1715"/>
                  <a:pt x="739" y="2310"/>
                  <a:pt x="572" y="2977"/>
                </a:cubicBezTo>
                <a:cubicBezTo>
                  <a:pt x="381" y="3620"/>
                  <a:pt x="381" y="4335"/>
                  <a:pt x="548" y="4978"/>
                </a:cubicBezTo>
                <a:lnTo>
                  <a:pt x="596" y="5168"/>
                </a:lnTo>
                <a:cubicBezTo>
                  <a:pt x="405" y="5311"/>
                  <a:pt x="238" y="5502"/>
                  <a:pt x="143" y="5740"/>
                </a:cubicBezTo>
                <a:cubicBezTo>
                  <a:pt x="0" y="6049"/>
                  <a:pt x="0" y="6407"/>
                  <a:pt x="143" y="6740"/>
                </a:cubicBezTo>
                <a:lnTo>
                  <a:pt x="643" y="7978"/>
                </a:lnTo>
                <a:cubicBezTo>
                  <a:pt x="786" y="8288"/>
                  <a:pt x="1024" y="8550"/>
                  <a:pt x="1358" y="8669"/>
                </a:cubicBezTo>
                <a:cubicBezTo>
                  <a:pt x="1524" y="8740"/>
                  <a:pt x="1691" y="8788"/>
                  <a:pt x="1858" y="8788"/>
                </a:cubicBezTo>
                <a:cubicBezTo>
                  <a:pt x="2025" y="8788"/>
                  <a:pt x="2191" y="8740"/>
                  <a:pt x="2358" y="8669"/>
                </a:cubicBezTo>
                <a:cubicBezTo>
                  <a:pt x="2668" y="8550"/>
                  <a:pt x="2930" y="8288"/>
                  <a:pt x="3072" y="7978"/>
                </a:cubicBezTo>
                <a:cubicBezTo>
                  <a:pt x="3191" y="7645"/>
                  <a:pt x="3191" y="7288"/>
                  <a:pt x="3072" y="6978"/>
                </a:cubicBezTo>
                <a:lnTo>
                  <a:pt x="2548" y="5740"/>
                </a:lnTo>
                <a:cubicBezTo>
                  <a:pt x="2339" y="5237"/>
                  <a:pt x="1871" y="4937"/>
                  <a:pt x="1357" y="4937"/>
                </a:cubicBezTo>
                <a:cubicBezTo>
                  <a:pt x="1286" y="4937"/>
                  <a:pt x="1215" y="4942"/>
                  <a:pt x="1143" y="4954"/>
                </a:cubicBezTo>
                <a:lnTo>
                  <a:pt x="1120" y="4835"/>
                </a:lnTo>
                <a:cubicBezTo>
                  <a:pt x="977" y="4311"/>
                  <a:pt x="977" y="3787"/>
                  <a:pt x="1096" y="3263"/>
                </a:cubicBezTo>
                <a:lnTo>
                  <a:pt x="1382" y="3263"/>
                </a:lnTo>
                <a:cubicBezTo>
                  <a:pt x="1858" y="3263"/>
                  <a:pt x="2334" y="3049"/>
                  <a:pt x="2620" y="2644"/>
                </a:cubicBezTo>
                <a:cubicBezTo>
                  <a:pt x="2668" y="2572"/>
                  <a:pt x="2739" y="2501"/>
                  <a:pt x="2810" y="2453"/>
                </a:cubicBezTo>
                <a:cubicBezTo>
                  <a:pt x="3239" y="2001"/>
                  <a:pt x="3811" y="1763"/>
                  <a:pt x="4406" y="1763"/>
                </a:cubicBezTo>
                <a:cubicBezTo>
                  <a:pt x="5025" y="1763"/>
                  <a:pt x="5597" y="2001"/>
                  <a:pt x="6025" y="2453"/>
                </a:cubicBezTo>
                <a:cubicBezTo>
                  <a:pt x="6097" y="2501"/>
                  <a:pt x="6144" y="2572"/>
                  <a:pt x="6216" y="2644"/>
                </a:cubicBezTo>
                <a:cubicBezTo>
                  <a:pt x="6502" y="3049"/>
                  <a:pt x="6978" y="3263"/>
                  <a:pt x="7454" y="3263"/>
                </a:cubicBezTo>
                <a:lnTo>
                  <a:pt x="7740" y="3263"/>
                </a:lnTo>
                <a:cubicBezTo>
                  <a:pt x="7859" y="3787"/>
                  <a:pt x="7859" y="4311"/>
                  <a:pt x="7716" y="4835"/>
                </a:cubicBezTo>
                <a:lnTo>
                  <a:pt x="7692" y="4954"/>
                </a:lnTo>
                <a:cubicBezTo>
                  <a:pt x="7621" y="4942"/>
                  <a:pt x="7550" y="4937"/>
                  <a:pt x="7479" y="4937"/>
                </a:cubicBezTo>
                <a:cubicBezTo>
                  <a:pt x="6964" y="4937"/>
                  <a:pt x="6497" y="5237"/>
                  <a:pt x="6287" y="5740"/>
                </a:cubicBezTo>
                <a:lnTo>
                  <a:pt x="5763" y="6978"/>
                </a:lnTo>
                <a:cubicBezTo>
                  <a:pt x="5644" y="7288"/>
                  <a:pt x="5644" y="7645"/>
                  <a:pt x="5763" y="7978"/>
                </a:cubicBezTo>
                <a:cubicBezTo>
                  <a:pt x="5883" y="8240"/>
                  <a:pt x="6073" y="8455"/>
                  <a:pt x="6311" y="8597"/>
                </a:cubicBezTo>
                <a:lnTo>
                  <a:pt x="6311" y="8669"/>
                </a:lnTo>
                <a:cubicBezTo>
                  <a:pt x="6311" y="9050"/>
                  <a:pt x="5978" y="9360"/>
                  <a:pt x="5597" y="9360"/>
                </a:cubicBezTo>
                <a:lnTo>
                  <a:pt x="3263" y="9360"/>
                </a:lnTo>
                <a:lnTo>
                  <a:pt x="3263" y="9955"/>
                </a:lnTo>
                <a:lnTo>
                  <a:pt x="5597" y="9955"/>
                </a:lnTo>
                <a:cubicBezTo>
                  <a:pt x="6264" y="9955"/>
                  <a:pt x="6811" y="9431"/>
                  <a:pt x="6883" y="8764"/>
                </a:cubicBezTo>
                <a:cubicBezTo>
                  <a:pt x="6907" y="8788"/>
                  <a:pt x="6954" y="8788"/>
                  <a:pt x="6978" y="8788"/>
                </a:cubicBezTo>
                <a:cubicBezTo>
                  <a:pt x="7145" y="8788"/>
                  <a:pt x="7311" y="8740"/>
                  <a:pt x="7478" y="8669"/>
                </a:cubicBezTo>
                <a:cubicBezTo>
                  <a:pt x="7811" y="8550"/>
                  <a:pt x="8050" y="8288"/>
                  <a:pt x="8193" y="7978"/>
                </a:cubicBezTo>
                <a:lnTo>
                  <a:pt x="8693" y="6740"/>
                </a:lnTo>
                <a:cubicBezTo>
                  <a:pt x="8836" y="6407"/>
                  <a:pt x="8836" y="6049"/>
                  <a:pt x="8693" y="5740"/>
                </a:cubicBezTo>
                <a:cubicBezTo>
                  <a:pt x="8597" y="5502"/>
                  <a:pt x="8431" y="5311"/>
                  <a:pt x="8240" y="5168"/>
                </a:cubicBezTo>
                <a:lnTo>
                  <a:pt x="8288" y="5001"/>
                </a:lnTo>
                <a:lnTo>
                  <a:pt x="8288" y="4978"/>
                </a:lnTo>
                <a:cubicBezTo>
                  <a:pt x="8454" y="4335"/>
                  <a:pt x="8454" y="3620"/>
                  <a:pt x="8288" y="2977"/>
                </a:cubicBezTo>
                <a:cubicBezTo>
                  <a:pt x="8097" y="2310"/>
                  <a:pt x="7764" y="1715"/>
                  <a:pt x="7288" y="1239"/>
                </a:cubicBezTo>
                <a:cubicBezTo>
                  <a:pt x="6526" y="453"/>
                  <a:pt x="5501" y="0"/>
                  <a:pt x="4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37;p43">
            <a:extLst>
              <a:ext uri="{FF2B5EF4-FFF2-40B4-BE49-F238E27FC236}">
                <a16:creationId xmlns:a16="http://schemas.microsoft.com/office/drawing/2014/main" id="{F1C01F27-CC0C-CC7E-DCF7-420115C88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1213" y="35398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</a:rPr>
              <a:t>Model Evaluation – NFL Career Success (2023 Draft)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8" name="Google Shape;550;p43">
            <a:extLst>
              <a:ext uri="{FF2B5EF4-FFF2-40B4-BE49-F238E27FC236}">
                <a16:creationId xmlns:a16="http://schemas.microsoft.com/office/drawing/2014/main" id="{70C8CE94-D79C-6603-FEC0-779545550D71}"/>
              </a:ext>
            </a:extLst>
          </p:cNvPr>
          <p:cNvGrpSpPr/>
          <p:nvPr/>
        </p:nvGrpSpPr>
        <p:grpSpPr>
          <a:xfrm>
            <a:off x="722388" y="539409"/>
            <a:ext cx="513775" cy="236625"/>
            <a:chOff x="2347475" y="2164925"/>
            <a:chExt cx="513775" cy="236625"/>
          </a:xfrm>
        </p:grpSpPr>
        <p:sp>
          <p:nvSpPr>
            <p:cNvPr id="19" name="Google Shape;551;p43">
              <a:extLst>
                <a:ext uri="{FF2B5EF4-FFF2-40B4-BE49-F238E27FC236}">
                  <a16:creationId xmlns:a16="http://schemas.microsoft.com/office/drawing/2014/main" id="{CA9D73EF-18B1-B516-6DE1-7807044EFC68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2;p43">
              <a:extLst>
                <a:ext uri="{FF2B5EF4-FFF2-40B4-BE49-F238E27FC236}">
                  <a16:creationId xmlns:a16="http://schemas.microsoft.com/office/drawing/2014/main" id="{EFE9F218-2179-6E9A-8F24-36B508787C41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3;p43">
              <a:extLst>
                <a:ext uri="{FF2B5EF4-FFF2-40B4-BE49-F238E27FC236}">
                  <a16:creationId xmlns:a16="http://schemas.microsoft.com/office/drawing/2014/main" id="{199CF806-6E2F-2A4A-A2B0-EE55ADF0E39F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4;p43">
              <a:extLst>
                <a:ext uri="{FF2B5EF4-FFF2-40B4-BE49-F238E27FC236}">
                  <a16:creationId xmlns:a16="http://schemas.microsoft.com/office/drawing/2014/main" id="{BA444E70-311C-F7FE-636B-74AAD76751E2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;p43">
              <a:extLst>
                <a:ext uri="{FF2B5EF4-FFF2-40B4-BE49-F238E27FC236}">
                  <a16:creationId xmlns:a16="http://schemas.microsoft.com/office/drawing/2014/main" id="{E4CF5A99-BE79-83D3-4DC3-80883CA3AF6E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6;p43">
              <a:extLst>
                <a:ext uri="{FF2B5EF4-FFF2-40B4-BE49-F238E27FC236}">
                  <a16:creationId xmlns:a16="http://schemas.microsoft.com/office/drawing/2014/main" id="{C8EEF9E4-331F-8BB2-8570-D500C8BA5DC9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7;p43">
              <a:extLst>
                <a:ext uri="{FF2B5EF4-FFF2-40B4-BE49-F238E27FC236}">
                  <a16:creationId xmlns:a16="http://schemas.microsoft.com/office/drawing/2014/main" id="{E882A9E9-4A09-52FF-96AE-06B540CB09D2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8;p43">
              <a:extLst>
                <a:ext uri="{FF2B5EF4-FFF2-40B4-BE49-F238E27FC236}">
                  <a16:creationId xmlns:a16="http://schemas.microsoft.com/office/drawing/2014/main" id="{2107C2D1-8171-A7CB-DDB9-E6A77EC56EBD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51;p39">
            <a:extLst>
              <a:ext uri="{FF2B5EF4-FFF2-40B4-BE49-F238E27FC236}">
                <a16:creationId xmlns:a16="http://schemas.microsoft.com/office/drawing/2014/main" id="{3A5B0142-077C-3496-B9F9-272C4ECFE749}"/>
              </a:ext>
            </a:extLst>
          </p:cNvPr>
          <p:cNvSpPr txBox="1">
            <a:spLocks/>
          </p:cNvSpPr>
          <p:nvPr/>
        </p:nvSpPr>
        <p:spPr>
          <a:xfrm>
            <a:off x="1314164" y="3384290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/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4BDED-0465-6E5C-B0DF-A5E027F3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83" y="1150965"/>
            <a:ext cx="4945009" cy="3317426"/>
          </a:xfrm>
          <a:prstGeom prst="rect">
            <a:avLst/>
          </a:prstGeom>
        </p:spPr>
      </p:pic>
      <p:sp>
        <p:nvSpPr>
          <p:cNvPr id="6" name="Google Shape;624;p46">
            <a:extLst>
              <a:ext uri="{FF2B5EF4-FFF2-40B4-BE49-F238E27FC236}">
                <a16:creationId xmlns:a16="http://schemas.microsoft.com/office/drawing/2014/main" id="{FCF627D6-A8F3-0B8B-849B-EC0EA4EB6E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50968" y="1150965"/>
            <a:ext cx="2577300" cy="21893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Unfortunately, there is no </a:t>
            </a:r>
            <a:r>
              <a:rPr lang="en-US" dirty="0" err="1"/>
              <a:t>CarAV</a:t>
            </a:r>
            <a:r>
              <a:rPr lang="en-US" dirty="0"/>
              <a:t> (Career Approximate Value) data for undrafted players but for those players that were drafted, it </a:t>
            </a:r>
            <a:r>
              <a:rPr lang="en-US" dirty="0" err="1"/>
              <a:t>recognised</a:t>
            </a:r>
            <a:r>
              <a:rPr lang="en-US" dirty="0"/>
              <a:t> Robinson and Gibbs as high potential players who have already accumulated 9 and 10 </a:t>
            </a:r>
            <a:r>
              <a:rPr lang="en-US" dirty="0" err="1"/>
              <a:t>CarAV</a:t>
            </a:r>
            <a:r>
              <a:rPr lang="en-US" dirty="0"/>
              <a:t> in their first season</a:t>
            </a:r>
            <a:endParaRPr dirty="0"/>
          </a:p>
        </p:txBody>
      </p:sp>
      <p:grpSp>
        <p:nvGrpSpPr>
          <p:cNvPr id="7" name="Google Shape;1904;p75">
            <a:extLst>
              <a:ext uri="{FF2B5EF4-FFF2-40B4-BE49-F238E27FC236}">
                <a16:creationId xmlns:a16="http://schemas.microsoft.com/office/drawing/2014/main" id="{EAAE53AD-39DA-6D4A-736D-3DB645442521}"/>
              </a:ext>
            </a:extLst>
          </p:cNvPr>
          <p:cNvGrpSpPr/>
          <p:nvPr/>
        </p:nvGrpSpPr>
        <p:grpSpPr>
          <a:xfrm>
            <a:off x="5398377" y="1265121"/>
            <a:ext cx="353106" cy="350741"/>
            <a:chOff x="1972102" y="1544278"/>
            <a:chExt cx="353106" cy="350741"/>
          </a:xfrm>
        </p:grpSpPr>
        <p:sp>
          <p:nvSpPr>
            <p:cNvPr id="8" name="Google Shape;1905;p75">
              <a:extLst>
                <a:ext uri="{FF2B5EF4-FFF2-40B4-BE49-F238E27FC236}">
                  <a16:creationId xmlns:a16="http://schemas.microsoft.com/office/drawing/2014/main" id="{E5793489-41D4-B668-8DD6-FC436BB375C0}"/>
                </a:ext>
              </a:extLst>
            </p:cNvPr>
            <p:cNvSpPr/>
            <p:nvPr/>
          </p:nvSpPr>
          <p:spPr>
            <a:xfrm>
              <a:off x="1972102" y="1544278"/>
              <a:ext cx="353106" cy="350741"/>
            </a:xfrm>
            <a:custGeom>
              <a:avLst/>
              <a:gdLst/>
              <a:ahLst/>
              <a:cxnLst/>
              <a:rect l="l" t="t" r="r" b="b"/>
              <a:pathLst>
                <a:path w="10003" h="9936" extrusionOk="0">
                  <a:moveTo>
                    <a:pt x="7811" y="600"/>
                  </a:moveTo>
                  <a:lnTo>
                    <a:pt x="7811" y="600"/>
                  </a:lnTo>
                  <a:cubicBezTo>
                    <a:pt x="8431" y="671"/>
                    <a:pt x="8883" y="790"/>
                    <a:pt x="9097" y="862"/>
                  </a:cubicBezTo>
                  <a:cubicBezTo>
                    <a:pt x="9169" y="1076"/>
                    <a:pt x="9288" y="1529"/>
                    <a:pt x="9359" y="2148"/>
                  </a:cubicBezTo>
                  <a:lnTo>
                    <a:pt x="7811" y="600"/>
                  </a:lnTo>
                  <a:close/>
                  <a:moveTo>
                    <a:pt x="6954" y="576"/>
                  </a:moveTo>
                  <a:lnTo>
                    <a:pt x="9383" y="3005"/>
                  </a:lnTo>
                  <a:cubicBezTo>
                    <a:pt x="9383" y="3267"/>
                    <a:pt x="9359" y="3505"/>
                    <a:pt x="9312" y="3767"/>
                  </a:cubicBezTo>
                  <a:lnTo>
                    <a:pt x="6192" y="648"/>
                  </a:lnTo>
                  <a:cubicBezTo>
                    <a:pt x="6454" y="600"/>
                    <a:pt x="6692" y="576"/>
                    <a:pt x="6954" y="576"/>
                  </a:cubicBezTo>
                  <a:close/>
                  <a:moveTo>
                    <a:pt x="5501" y="767"/>
                  </a:moveTo>
                  <a:lnTo>
                    <a:pt x="9193" y="4458"/>
                  </a:lnTo>
                  <a:cubicBezTo>
                    <a:pt x="9121" y="4672"/>
                    <a:pt x="9050" y="4886"/>
                    <a:pt x="8978" y="5101"/>
                  </a:cubicBezTo>
                  <a:cubicBezTo>
                    <a:pt x="8645" y="5958"/>
                    <a:pt x="8145" y="6744"/>
                    <a:pt x="7454" y="7411"/>
                  </a:cubicBezTo>
                  <a:cubicBezTo>
                    <a:pt x="6787" y="8101"/>
                    <a:pt x="6001" y="8602"/>
                    <a:pt x="5168" y="8935"/>
                  </a:cubicBezTo>
                  <a:cubicBezTo>
                    <a:pt x="4954" y="9006"/>
                    <a:pt x="4715" y="9078"/>
                    <a:pt x="4501" y="9149"/>
                  </a:cubicBezTo>
                  <a:lnTo>
                    <a:pt x="810" y="5458"/>
                  </a:lnTo>
                  <a:cubicBezTo>
                    <a:pt x="881" y="5244"/>
                    <a:pt x="953" y="5029"/>
                    <a:pt x="1024" y="4815"/>
                  </a:cubicBezTo>
                  <a:cubicBezTo>
                    <a:pt x="1358" y="3958"/>
                    <a:pt x="1858" y="3172"/>
                    <a:pt x="2548" y="2505"/>
                  </a:cubicBezTo>
                  <a:cubicBezTo>
                    <a:pt x="3215" y="1814"/>
                    <a:pt x="4001" y="1314"/>
                    <a:pt x="4835" y="981"/>
                  </a:cubicBezTo>
                  <a:cubicBezTo>
                    <a:pt x="5049" y="909"/>
                    <a:pt x="5287" y="838"/>
                    <a:pt x="5501" y="767"/>
                  </a:cubicBezTo>
                  <a:close/>
                  <a:moveTo>
                    <a:pt x="643" y="7768"/>
                  </a:moveTo>
                  <a:lnTo>
                    <a:pt x="2191" y="9316"/>
                  </a:lnTo>
                  <a:cubicBezTo>
                    <a:pt x="1572" y="9244"/>
                    <a:pt x="1119" y="9125"/>
                    <a:pt x="905" y="9054"/>
                  </a:cubicBezTo>
                  <a:cubicBezTo>
                    <a:pt x="834" y="8840"/>
                    <a:pt x="715" y="8387"/>
                    <a:pt x="643" y="7768"/>
                  </a:cubicBezTo>
                  <a:close/>
                  <a:moveTo>
                    <a:pt x="691" y="6149"/>
                  </a:moveTo>
                  <a:lnTo>
                    <a:pt x="3811" y="9268"/>
                  </a:lnTo>
                  <a:cubicBezTo>
                    <a:pt x="3549" y="9316"/>
                    <a:pt x="3310" y="9340"/>
                    <a:pt x="3048" y="9340"/>
                  </a:cubicBezTo>
                  <a:lnTo>
                    <a:pt x="619" y="6911"/>
                  </a:lnTo>
                  <a:cubicBezTo>
                    <a:pt x="619" y="6649"/>
                    <a:pt x="643" y="6411"/>
                    <a:pt x="691" y="6149"/>
                  </a:cubicBezTo>
                  <a:close/>
                  <a:moveTo>
                    <a:pt x="7245" y="0"/>
                  </a:moveTo>
                  <a:cubicBezTo>
                    <a:pt x="7166" y="0"/>
                    <a:pt x="7084" y="2"/>
                    <a:pt x="7002" y="5"/>
                  </a:cubicBezTo>
                  <a:cubicBezTo>
                    <a:pt x="6168" y="5"/>
                    <a:pt x="5382" y="147"/>
                    <a:pt x="4644" y="433"/>
                  </a:cubicBezTo>
                  <a:cubicBezTo>
                    <a:pt x="3715" y="790"/>
                    <a:pt x="2882" y="1338"/>
                    <a:pt x="2120" y="2076"/>
                  </a:cubicBezTo>
                  <a:cubicBezTo>
                    <a:pt x="1381" y="2838"/>
                    <a:pt x="834" y="3672"/>
                    <a:pt x="476" y="4601"/>
                  </a:cubicBezTo>
                  <a:cubicBezTo>
                    <a:pt x="191" y="5339"/>
                    <a:pt x="48" y="6125"/>
                    <a:pt x="24" y="6958"/>
                  </a:cubicBezTo>
                  <a:cubicBezTo>
                    <a:pt x="0" y="8363"/>
                    <a:pt x="381" y="9364"/>
                    <a:pt x="381" y="9387"/>
                  </a:cubicBezTo>
                  <a:lnTo>
                    <a:pt x="429" y="9530"/>
                  </a:lnTo>
                  <a:lnTo>
                    <a:pt x="572" y="9578"/>
                  </a:lnTo>
                  <a:cubicBezTo>
                    <a:pt x="596" y="9578"/>
                    <a:pt x="1524" y="9935"/>
                    <a:pt x="2858" y="9935"/>
                  </a:cubicBezTo>
                  <a:lnTo>
                    <a:pt x="3001" y="9935"/>
                  </a:lnTo>
                  <a:cubicBezTo>
                    <a:pt x="3834" y="9911"/>
                    <a:pt x="4620" y="9768"/>
                    <a:pt x="5358" y="9483"/>
                  </a:cubicBezTo>
                  <a:cubicBezTo>
                    <a:pt x="6287" y="9125"/>
                    <a:pt x="7121" y="8578"/>
                    <a:pt x="7883" y="7839"/>
                  </a:cubicBezTo>
                  <a:cubicBezTo>
                    <a:pt x="8621" y="7077"/>
                    <a:pt x="9169" y="6244"/>
                    <a:pt x="9526" y="5315"/>
                  </a:cubicBezTo>
                  <a:cubicBezTo>
                    <a:pt x="9812" y="4577"/>
                    <a:pt x="9955" y="3791"/>
                    <a:pt x="9955" y="2957"/>
                  </a:cubicBezTo>
                  <a:cubicBezTo>
                    <a:pt x="10002" y="1552"/>
                    <a:pt x="9621" y="552"/>
                    <a:pt x="9621" y="528"/>
                  </a:cubicBezTo>
                  <a:lnTo>
                    <a:pt x="9574" y="386"/>
                  </a:lnTo>
                  <a:lnTo>
                    <a:pt x="9431" y="338"/>
                  </a:lnTo>
                  <a:cubicBezTo>
                    <a:pt x="9408" y="338"/>
                    <a:pt x="8521" y="0"/>
                    <a:pt x="7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06;p75">
              <a:extLst>
                <a:ext uri="{FF2B5EF4-FFF2-40B4-BE49-F238E27FC236}">
                  <a16:creationId xmlns:a16="http://schemas.microsoft.com/office/drawing/2014/main" id="{08F53E11-24DC-CCD2-D163-537258EA2EED}"/>
                </a:ext>
              </a:extLst>
            </p:cNvPr>
            <p:cNvSpPr/>
            <p:nvPr/>
          </p:nvSpPr>
          <p:spPr>
            <a:xfrm>
              <a:off x="2080547" y="1651170"/>
              <a:ext cx="136223" cy="136223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453" y="1"/>
                  </a:moveTo>
                  <a:lnTo>
                    <a:pt x="2882" y="549"/>
                  </a:lnTo>
                  <a:lnTo>
                    <a:pt x="2477" y="144"/>
                  </a:lnTo>
                  <a:lnTo>
                    <a:pt x="2072" y="549"/>
                  </a:lnTo>
                  <a:lnTo>
                    <a:pt x="2477" y="977"/>
                  </a:lnTo>
                  <a:lnTo>
                    <a:pt x="1929" y="1525"/>
                  </a:lnTo>
                  <a:lnTo>
                    <a:pt x="1524" y="1096"/>
                  </a:lnTo>
                  <a:lnTo>
                    <a:pt x="1096" y="1525"/>
                  </a:lnTo>
                  <a:lnTo>
                    <a:pt x="1524" y="1930"/>
                  </a:lnTo>
                  <a:lnTo>
                    <a:pt x="977" y="2478"/>
                  </a:lnTo>
                  <a:lnTo>
                    <a:pt x="548" y="2073"/>
                  </a:lnTo>
                  <a:lnTo>
                    <a:pt x="143" y="2478"/>
                  </a:lnTo>
                  <a:lnTo>
                    <a:pt x="548" y="2882"/>
                  </a:lnTo>
                  <a:lnTo>
                    <a:pt x="0" y="3454"/>
                  </a:lnTo>
                  <a:lnTo>
                    <a:pt x="405" y="3859"/>
                  </a:lnTo>
                  <a:lnTo>
                    <a:pt x="977" y="3311"/>
                  </a:lnTo>
                  <a:lnTo>
                    <a:pt x="1381" y="3716"/>
                  </a:lnTo>
                  <a:lnTo>
                    <a:pt x="1786" y="3311"/>
                  </a:lnTo>
                  <a:lnTo>
                    <a:pt x="1381" y="2882"/>
                  </a:lnTo>
                  <a:lnTo>
                    <a:pt x="1929" y="2335"/>
                  </a:lnTo>
                  <a:lnTo>
                    <a:pt x="2334" y="2763"/>
                  </a:lnTo>
                  <a:lnTo>
                    <a:pt x="2763" y="2335"/>
                  </a:lnTo>
                  <a:lnTo>
                    <a:pt x="2334" y="1930"/>
                  </a:lnTo>
                  <a:lnTo>
                    <a:pt x="2882" y="1382"/>
                  </a:lnTo>
                  <a:lnTo>
                    <a:pt x="3310" y="1787"/>
                  </a:lnTo>
                  <a:lnTo>
                    <a:pt x="3715" y="1382"/>
                  </a:lnTo>
                  <a:lnTo>
                    <a:pt x="3310" y="977"/>
                  </a:lnTo>
                  <a:lnTo>
                    <a:pt x="3858" y="406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8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/>
          <p:nvPr/>
        </p:nvSpPr>
        <p:spPr>
          <a:xfrm>
            <a:off x="4860861" y="1485094"/>
            <a:ext cx="537516" cy="605588"/>
          </a:xfrm>
          <a:custGeom>
            <a:avLst/>
            <a:gdLst/>
            <a:ahLst/>
            <a:cxnLst/>
            <a:rect l="l" t="t" r="r" b="b"/>
            <a:pathLst>
              <a:path w="8836" h="9955" extrusionOk="0">
                <a:moveTo>
                  <a:pt x="4406" y="596"/>
                </a:moveTo>
                <a:cubicBezTo>
                  <a:pt x="5359" y="596"/>
                  <a:pt x="6216" y="953"/>
                  <a:pt x="6859" y="1644"/>
                </a:cubicBezTo>
                <a:cubicBezTo>
                  <a:pt x="7169" y="1929"/>
                  <a:pt x="7407" y="2287"/>
                  <a:pt x="7573" y="2691"/>
                </a:cubicBezTo>
                <a:lnTo>
                  <a:pt x="7454" y="2691"/>
                </a:lnTo>
                <a:cubicBezTo>
                  <a:pt x="7145" y="2691"/>
                  <a:pt x="6859" y="2549"/>
                  <a:pt x="6668" y="2310"/>
                </a:cubicBezTo>
                <a:cubicBezTo>
                  <a:pt x="6597" y="2215"/>
                  <a:pt x="6526" y="2120"/>
                  <a:pt x="6454" y="2049"/>
                </a:cubicBezTo>
                <a:cubicBezTo>
                  <a:pt x="5906" y="1477"/>
                  <a:pt x="5192" y="1167"/>
                  <a:pt x="4430" y="1167"/>
                </a:cubicBezTo>
                <a:cubicBezTo>
                  <a:pt x="3644" y="1167"/>
                  <a:pt x="2930" y="1477"/>
                  <a:pt x="2382" y="2049"/>
                </a:cubicBezTo>
                <a:cubicBezTo>
                  <a:pt x="2310" y="2120"/>
                  <a:pt x="2239" y="2215"/>
                  <a:pt x="2167" y="2310"/>
                </a:cubicBezTo>
                <a:cubicBezTo>
                  <a:pt x="1977" y="2549"/>
                  <a:pt x="1691" y="2691"/>
                  <a:pt x="1382" y="2691"/>
                </a:cubicBezTo>
                <a:lnTo>
                  <a:pt x="1263" y="2691"/>
                </a:lnTo>
                <a:cubicBezTo>
                  <a:pt x="1429" y="2287"/>
                  <a:pt x="1667" y="1929"/>
                  <a:pt x="1977" y="1644"/>
                </a:cubicBezTo>
                <a:cubicBezTo>
                  <a:pt x="2620" y="953"/>
                  <a:pt x="3477" y="596"/>
                  <a:pt x="4406" y="596"/>
                </a:cubicBezTo>
                <a:close/>
                <a:moveTo>
                  <a:pt x="1334" y="5502"/>
                </a:moveTo>
                <a:cubicBezTo>
                  <a:pt x="1429" y="5502"/>
                  <a:pt x="1524" y="5525"/>
                  <a:pt x="1620" y="5573"/>
                </a:cubicBezTo>
                <a:cubicBezTo>
                  <a:pt x="1810" y="5644"/>
                  <a:pt x="1953" y="5787"/>
                  <a:pt x="2025" y="5954"/>
                </a:cubicBezTo>
                <a:lnTo>
                  <a:pt x="2525" y="7192"/>
                </a:lnTo>
                <a:cubicBezTo>
                  <a:pt x="2596" y="7359"/>
                  <a:pt x="2596" y="7573"/>
                  <a:pt x="2525" y="7740"/>
                </a:cubicBezTo>
                <a:cubicBezTo>
                  <a:pt x="2453" y="7931"/>
                  <a:pt x="2310" y="8074"/>
                  <a:pt x="2144" y="8145"/>
                </a:cubicBezTo>
                <a:cubicBezTo>
                  <a:pt x="2052" y="8179"/>
                  <a:pt x="1958" y="8196"/>
                  <a:pt x="1866" y="8196"/>
                </a:cubicBezTo>
                <a:cubicBezTo>
                  <a:pt x="1574" y="8196"/>
                  <a:pt x="1300" y="8030"/>
                  <a:pt x="1191" y="7740"/>
                </a:cubicBezTo>
                <a:lnTo>
                  <a:pt x="667" y="6526"/>
                </a:lnTo>
                <a:cubicBezTo>
                  <a:pt x="596" y="6335"/>
                  <a:pt x="596" y="6145"/>
                  <a:pt x="667" y="5954"/>
                </a:cubicBezTo>
                <a:cubicBezTo>
                  <a:pt x="739" y="5787"/>
                  <a:pt x="881" y="5644"/>
                  <a:pt x="1072" y="5573"/>
                </a:cubicBezTo>
                <a:cubicBezTo>
                  <a:pt x="1167" y="5525"/>
                  <a:pt x="1239" y="5502"/>
                  <a:pt x="1334" y="5502"/>
                </a:cubicBezTo>
                <a:close/>
                <a:moveTo>
                  <a:pt x="7502" y="5502"/>
                </a:moveTo>
                <a:cubicBezTo>
                  <a:pt x="7597" y="5502"/>
                  <a:pt x="7692" y="5525"/>
                  <a:pt x="7764" y="5573"/>
                </a:cubicBezTo>
                <a:cubicBezTo>
                  <a:pt x="7954" y="5644"/>
                  <a:pt x="8097" y="5787"/>
                  <a:pt x="8169" y="5954"/>
                </a:cubicBezTo>
                <a:cubicBezTo>
                  <a:pt x="8240" y="6145"/>
                  <a:pt x="8240" y="6335"/>
                  <a:pt x="8169" y="6526"/>
                </a:cubicBezTo>
                <a:lnTo>
                  <a:pt x="7645" y="7740"/>
                </a:lnTo>
                <a:cubicBezTo>
                  <a:pt x="7536" y="8030"/>
                  <a:pt x="7262" y="8196"/>
                  <a:pt x="6970" y="8196"/>
                </a:cubicBezTo>
                <a:cubicBezTo>
                  <a:pt x="6878" y="8196"/>
                  <a:pt x="6784" y="8179"/>
                  <a:pt x="6692" y="8145"/>
                </a:cubicBezTo>
                <a:cubicBezTo>
                  <a:pt x="6526" y="8074"/>
                  <a:pt x="6383" y="7931"/>
                  <a:pt x="6311" y="7740"/>
                </a:cubicBezTo>
                <a:cubicBezTo>
                  <a:pt x="6240" y="7573"/>
                  <a:pt x="6240" y="7359"/>
                  <a:pt x="6311" y="7192"/>
                </a:cubicBezTo>
                <a:lnTo>
                  <a:pt x="6811" y="5954"/>
                </a:lnTo>
                <a:cubicBezTo>
                  <a:pt x="6883" y="5787"/>
                  <a:pt x="7026" y="5644"/>
                  <a:pt x="7216" y="5573"/>
                </a:cubicBezTo>
                <a:cubicBezTo>
                  <a:pt x="7311" y="5525"/>
                  <a:pt x="7407" y="5502"/>
                  <a:pt x="7502" y="5502"/>
                </a:cubicBezTo>
                <a:close/>
                <a:moveTo>
                  <a:pt x="4430" y="0"/>
                </a:moveTo>
                <a:cubicBezTo>
                  <a:pt x="3334" y="0"/>
                  <a:pt x="2310" y="453"/>
                  <a:pt x="1548" y="1239"/>
                </a:cubicBezTo>
                <a:cubicBezTo>
                  <a:pt x="1072" y="1715"/>
                  <a:pt x="739" y="2310"/>
                  <a:pt x="572" y="2977"/>
                </a:cubicBezTo>
                <a:cubicBezTo>
                  <a:pt x="381" y="3620"/>
                  <a:pt x="381" y="4335"/>
                  <a:pt x="548" y="4978"/>
                </a:cubicBezTo>
                <a:lnTo>
                  <a:pt x="596" y="5168"/>
                </a:lnTo>
                <a:cubicBezTo>
                  <a:pt x="405" y="5311"/>
                  <a:pt x="238" y="5502"/>
                  <a:pt x="143" y="5740"/>
                </a:cubicBezTo>
                <a:cubicBezTo>
                  <a:pt x="0" y="6049"/>
                  <a:pt x="0" y="6407"/>
                  <a:pt x="143" y="6740"/>
                </a:cubicBezTo>
                <a:lnTo>
                  <a:pt x="643" y="7978"/>
                </a:lnTo>
                <a:cubicBezTo>
                  <a:pt x="786" y="8288"/>
                  <a:pt x="1024" y="8550"/>
                  <a:pt x="1358" y="8669"/>
                </a:cubicBezTo>
                <a:cubicBezTo>
                  <a:pt x="1524" y="8740"/>
                  <a:pt x="1691" y="8788"/>
                  <a:pt x="1858" y="8788"/>
                </a:cubicBezTo>
                <a:cubicBezTo>
                  <a:pt x="2025" y="8788"/>
                  <a:pt x="2191" y="8740"/>
                  <a:pt x="2358" y="8669"/>
                </a:cubicBezTo>
                <a:cubicBezTo>
                  <a:pt x="2668" y="8550"/>
                  <a:pt x="2930" y="8288"/>
                  <a:pt x="3072" y="7978"/>
                </a:cubicBezTo>
                <a:cubicBezTo>
                  <a:pt x="3191" y="7645"/>
                  <a:pt x="3191" y="7288"/>
                  <a:pt x="3072" y="6978"/>
                </a:cubicBezTo>
                <a:lnTo>
                  <a:pt x="2548" y="5740"/>
                </a:lnTo>
                <a:cubicBezTo>
                  <a:pt x="2339" y="5237"/>
                  <a:pt x="1871" y="4937"/>
                  <a:pt x="1357" y="4937"/>
                </a:cubicBezTo>
                <a:cubicBezTo>
                  <a:pt x="1286" y="4937"/>
                  <a:pt x="1215" y="4942"/>
                  <a:pt x="1143" y="4954"/>
                </a:cubicBezTo>
                <a:lnTo>
                  <a:pt x="1120" y="4835"/>
                </a:lnTo>
                <a:cubicBezTo>
                  <a:pt x="977" y="4311"/>
                  <a:pt x="977" y="3787"/>
                  <a:pt x="1096" y="3263"/>
                </a:cubicBezTo>
                <a:lnTo>
                  <a:pt x="1382" y="3263"/>
                </a:lnTo>
                <a:cubicBezTo>
                  <a:pt x="1858" y="3263"/>
                  <a:pt x="2334" y="3049"/>
                  <a:pt x="2620" y="2644"/>
                </a:cubicBezTo>
                <a:cubicBezTo>
                  <a:pt x="2668" y="2572"/>
                  <a:pt x="2739" y="2501"/>
                  <a:pt x="2810" y="2453"/>
                </a:cubicBezTo>
                <a:cubicBezTo>
                  <a:pt x="3239" y="2001"/>
                  <a:pt x="3811" y="1763"/>
                  <a:pt x="4406" y="1763"/>
                </a:cubicBezTo>
                <a:cubicBezTo>
                  <a:pt x="5025" y="1763"/>
                  <a:pt x="5597" y="2001"/>
                  <a:pt x="6025" y="2453"/>
                </a:cubicBezTo>
                <a:cubicBezTo>
                  <a:pt x="6097" y="2501"/>
                  <a:pt x="6144" y="2572"/>
                  <a:pt x="6216" y="2644"/>
                </a:cubicBezTo>
                <a:cubicBezTo>
                  <a:pt x="6502" y="3049"/>
                  <a:pt x="6978" y="3263"/>
                  <a:pt x="7454" y="3263"/>
                </a:cubicBezTo>
                <a:lnTo>
                  <a:pt x="7740" y="3263"/>
                </a:lnTo>
                <a:cubicBezTo>
                  <a:pt x="7859" y="3787"/>
                  <a:pt x="7859" y="4311"/>
                  <a:pt x="7716" y="4835"/>
                </a:cubicBezTo>
                <a:lnTo>
                  <a:pt x="7692" y="4954"/>
                </a:lnTo>
                <a:cubicBezTo>
                  <a:pt x="7621" y="4942"/>
                  <a:pt x="7550" y="4937"/>
                  <a:pt x="7479" y="4937"/>
                </a:cubicBezTo>
                <a:cubicBezTo>
                  <a:pt x="6964" y="4937"/>
                  <a:pt x="6497" y="5237"/>
                  <a:pt x="6287" y="5740"/>
                </a:cubicBezTo>
                <a:lnTo>
                  <a:pt x="5763" y="6978"/>
                </a:lnTo>
                <a:cubicBezTo>
                  <a:pt x="5644" y="7288"/>
                  <a:pt x="5644" y="7645"/>
                  <a:pt x="5763" y="7978"/>
                </a:cubicBezTo>
                <a:cubicBezTo>
                  <a:pt x="5883" y="8240"/>
                  <a:pt x="6073" y="8455"/>
                  <a:pt x="6311" y="8597"/>
                </a:cubicBezTo>
                <a:lnTo>
                  <a:pt x="6311" y="8669"/>
                </a:lnTo>
                <a:cubicBezTo>
                  <a:pt x="6311" y="9050"/>
                  <a:pt x="5978" y="9360"/>
                  <a:pt x="5597" y="9360"/>
                </a:cubicBezTo>
                <a:lnTo>
                  <a:pt x="3263" y="9360"/>
                </a:lnTo>
                <a:lnTo>
                  <a:pt x="3263" y="9955"/>
                </a:lnTo>
                <a:lnTo>
                  <a:pt x="5597" y="9955"/>
                </a:lnTo>
                <a:cubicBezTo>
                  <a:pt x="6264" y="9955"/>
                  <a:pt x="6811" y="9431"/>
                  <a:pt x="6883" y="8764"/>
                </a:cubicBezTo>
                <a:cubicBezTo>
                  <a:pt x="6907" y="8788"/>
                  <a:pt x="6954" y="8788"/>
                  <a:pt x="6978" y="8788"/>
                </a:cubicBezTo>
                <a:cubicBezTo>
                  <a:pt x="7145" y="8788"/>
                  <a:pt x="7311" y="8740"/>
                  <a:pt x="7478" y="8669"/>
                </a:cubicBezTo>
                <a:cubicBezTo>
                  <a:pt x="7811" y="8550"/>
                  <a:pt x="8050" y="8288"/>
                  <a:pt x="8193" y="7978"/>
                </a:cubicBezTo>
                <a:lnTo>
                  <a:pt x="8693" y="6740"/>
                </a:lnTo>
                <a:cubicBezTo>
                  <a:pt x="8836" y="6407"/>
                  <a:pt x="8836" y="6049"/>
                  <a:pt x="8693" y="5740"/>
                </a:cubicBezTo>
                <a:cubicBezTo>
                  <a:pt x="8597" y="5502"/>
                  <a:pt x="8431" y="5311"/>
                  <a:pt x="8240" y="5168"/>
                </a:cubicBezTo>
                <a:lnTo>
                  <a:pt x="8288" y="5001"/>
                </a:lnTo>
                <a:lnTo>
                  <a:pt x="8288" y="4978"/>
                </a:lnTo>
                <a:cubicBezTo>
                  <a:pt x="8454" y="4335"/>
                  <a:pt x="8454" y="3620"/>
                  <a:pt x="8288" y="2977"/>
                </a:cubicBezTo>
                <a:cubicBezTo>
                  <a:pt x="8097" y="2310"/>
                  <a:pt x="7764" y="1715"/>
                  <a:pt x="7288" y="1239"/>
                </a:cubicBezTo>
                <a:cubicBezTo>
                  <a:pt x="6526" y="453"/>
                  <a:pt x="5501" y="0"/>
                  <a:pt x="4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37;p43">
            <a:extLst>
              <a:ext uri="{FF2B5EF4-FFF2-40B4-BE49-F238E27FC236}">
                <a16:creationId xmlns:a16="http://schemas.microsoft.com/office/drawing/2014/main" id="{F1C01F27-CC0C-CC7E-DCF7-420115C88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787" y="35398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</a:rPr>
              <a:t>Model Deployment (2024 Running Back class)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8" name="Google Shape;550;p43">
            <a:extLst>
              <a:ext uri="{FF2B5EF4-FFF2-40B4-BE49-F238E27FC236}">
                <a16:creationId xmlns:a16="http://schemas.microsoft.com/office/drawing/2014/main" id="{70C8CE94-D79C-6603-FEC0-779545550D71}"/>
              </a:ext>
            </a:extLst>
          </p:cNvPr>
          <p:cNvGrpSpPr/>
          <p:nvPr/>
        </p:nvGrpSpPr>
        <p:grpSpPr>
          <a:xfrm>
            <a:off x="722388" y="539409"/>
            <a:ext cx="513775" cy="236625"/>
            <a:chOff x="2347475" y="2164925"/>
            <a:chExt cx="513775" cy="236625"/>
          </a:xfrm>
        </p:grpSpPr>
        <p:sp>
          <p:nvSpPr>
            <p:cNvPr id="19" name="Google Shape;551;p43">
              <a:extLst>
                <a:ext uri="{FF2B5EF4-FFF2-40B4-BE49-F238E27FC236}">
                  <a16:creationId xmlns:a16="http://schemas.microsoft.com/office/drawing/2014/main" id="{CA9D73EF-18B1-B516-6DE1-7807044EFC68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2;p43">
              <a:extLst>
                <a:ext uri="{FF2B5EF4-FFF2-40B4-BE49-F238E27FC236}">
                  <a16:creationId xmlns:a16="http://schemas.microsoft.com/office/drawing/2014/main" id="{EFE9F218-2179-6E9A-8F24-36B508787C41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3;p43">
              <a:extLst>
                <a:ext uri="{FF2B5EF4-FFF2-40B4-BE49-F238E27FC236}">
                  <a16:creationId xmlns:a16="http://schemas.microsoft.com/office/drawing/2014/main" id="{199CF806-6E2F-2A4A-A2B0-EE55ADF0E39F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4;p43">
              <a:extLst>
                <a:ext uri="{FF2B5EF4-FFF2-40B4-BE49-F238E27FC236}">
                  <a16:creationId xmlns:a16="http://schemas.microsoft.com/office/drawing/2014/main" id="{BA444E70-311C-F7FE-636B-74AAD76751E2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;p43">
              <a:extLst>
                <a:ext uri="{FF2B5EF4-FFF2-40B4-BE49-F238E27FC236}">
                  <a16:creationId xmlns:a16="http://schemas.microsoft.com/office/drawing/2014/main" id="{E4CF5A99-BE79-83D3-4DC3-80883CA3AF6E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6;p43">
              <a:extLst>
                <a:ext uri="{FF2B5EF4-FFF2-40B4-BE49-F238E27FC236}">
                  <a16:creationId xmlns:a16="http://schemas.microsoft.com/office/drawing/2014/main" id="{C8EEF9E4-331F-8BB2-8570-D500C8BA5DC9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7;p43">
              <a:extLst>
                <a:ext uri="{FF2B5EF4-FFF2-40B4-BE49-F238E27FC236}">
                  <a16:creationId xmlns:a16="http://schemas.microsoft.com/office/drawing/2014/main" id="{E882A9E9-4A09-52FF-96AE-06B540CB09D2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8;p43">
              <a:extLst>
                <a:ext uri="{FF2B5EF4-FFF2-40B4-BE49-F238E27FC236}">
                  <a16:creationId xmlns:a16="http://schemas.microsoft.com/office/drawing/2014/main" id="{2107C2D1-8171-A7CB-DDB9-E6A77EC56EBD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51;p39">
            <a:extLst>
              <a:ext uri="{FF2B5EF4-FFF2-40B4-BE49-F238E27FC236}">
                <a16:creationId xmlns:a16="http://schemas.microsoft.com/office/drawing/2014/main" id="{3A5B0142-077C-3496-B9F9-272C4ECFE749}"/>
              </a:ext>
            </a:extLst>
          </p:cNvPr>
          <p:cNvSpPr txBox="1">
            <a:spLocks/>
          </p:cNvSpPr>
          <p:nvPr/>
        </p:nvSpPr>
        <p:spPr>
          <a:xfrm>
            <a:off x="1185700" y="3754049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/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E12F6-D3BE-FD33-33EC-682C22DA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87" y="1047973"/>
            <a:ext cx="3943553" cy="2521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75231-4AAB-D2E2-464B-034AA05E2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409" y="1070199"/>
            <a:ext cx="2825895" cy="2476627"/>
          </a:xfrm>
          <a:prstGeom prst="rect">
            <a:avLst/>
          </a:prstGeom>
        </p:spPr>
      </p:pic>
      <p:sp>
        <p:nvSpPr>
          <p:cNvPr id="6" name="Google Shape;624;p46">
            <a:extLst>
              <a:ext uri="{FF2B5EF4-FFF2-40B4-BE49-F238E27FC236}">
                <a16:creationId xmlns:a16="http://schemas.microsoft.com/office/drawing/2014/main" id="{02B32CB9-54AF-BF44-1D80-E776E22D31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6162" y="3825682"/>
            <a:ext cx="6917237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The Draft Likelihood model predicts Wright, Corum, and Benson to be the most likely running backs drafted but the NFL Success model predicts Vidal, Irving, and </a:t>
            </a:r>
            <a:r>
              <a:rPr lang="en-US" dirty="0" err="1"/>
              <a:t>Holani</a:t>
            </a:r>
            <a:r>
              <a:rPr lang="en-US" dirty="0"/>
              <a:t> to accumulate the most </a:t>
            </a:r>
            <a:r>
              <a:rPr lang="en-US" dirty="0" err="1"/>
              <a:t>CarAV</a:t>
            </a:r>
            <a:r>
              <a:rPr lang="en-US" dirty="0"/>
              <a:t> in their NFL career</a:t>
            </a:r>
            <a:endParaRPr dirty="0"/>
          </a:p>
        </p:txBody>
      </p:sp>
      <p:grpSp>
        <p:nvGrpSpPr>
          <p:cNvPr id="7" name="Google Shape;1904;p75">
            <a:extLst>
              <a:ext uri="{FF2B5EF4-FFF2-40B4-BE49-F238E27FC236}">
                <a16:creationId xmlns:a16="http://schemas.microsoft.com/office/drawing/2014/main" id="{F785B082-8C60-0071-5AB9-3AE181BE1B8A}"/>
              </a:ext>
            </a:extLst>
          </p:cNvPr>
          <p:cNvGrpSpPr/>
          <p:nvPr/>
        </p:nvGrpSpPr>
        <p:grpSpPr>
          <a:xfrm>
            <a:off x="470482" y="3995911"/>
            <a:ext cx="353106" cy="350741"/>
            <a:chOff x="1972102" y="1544278"/>
            <a:chExt cx="353106" cy="350741"/>
          </a:xfrm>
        </p:grpSpPr>
        <p:sp>
          <p:nvSpPr>
            <p:cNvPr id="8" name="Google Shape;1905;p75">
              <a:extLst>
                <a:ext uri="{FF2B5EF4-FFF2-40B4-BE49-F238E27FC236}">
                  <a16:creationId xmlns:a16="http://schemas.microsoft.com/office/drawing/2014/main" id="{23903868-EE11-7ED7-8D6E-B909AE0A4207}"/>
                </a:ext>
              </a:extLst>
            </p:cNvPr>
            <p:cNvSpPr/>
            <p:nvPr/>
          </p:nvSpPr>
          <p:spPr>
            <a:xfrm>
              <a:off x="1972102" y="1544278"/>
              <a:ext cx="353106" cy="350741"/>
            </a:xfrm>
            <a:custGeom>
              <a:avLst/>
              <a:gdLst/>
              <a:ahLst/>
              <a:cxnLst/>
              <a:rect l="l" t="t" r="r" b="b"/>
              <a:pathLst>
                <a:path w="10003" h="9936" extrusionOk="0">
                  <a:moveTo>
                    <a:pt x="7811" y="600"/>
                  </a:moveTo>
                  <a:lnTo>
                    <a:pt x="7811" y="600"/>
                  </a:lnTo>
                  <a:cubicBezTo>
                    <a:pt x="8431" y="671"/>
                    <a:pt x="8883" y="790"/>
                    <a:pt x="9097" y="862"/>
                  </a:cubicBezTo>
                  <a:cubicBezTo>
                    <a:pt x="9169" y="1076"/>
                    <a:pt x="9288" y="1529"/>
                    <a:pt x="9359" y="2148"/>
                  </a:cubicBezTo>
                  <a:lnTo>
                    <a:pt x="7811" y="600"/>
                  </a:lnTo>
                  <a:close/>
                  <a:moveTo>
                    <a:pt x="6954" y="576"/>
                  </a:moveTo>
                  <a:lnTo>
                    <a:pt x="9383" y="3005"/>
                  </a:lnTo>
                  <a:cubicBezTo>
                    <a:pt x="9383" y="3267"/>
                    <a:pt x="9359" y="3505"/>
                    <a:pt x="9312" y="3767"/>
                  </a:cubicBezTo>
                  <a:lnTo>
                    <a:pt x="6192" y="648"/>
                  </a:lnTo>
                  <a:cubicBezTo>
                    <a:pt x="6454" y="600"/>
                    <a:pt x="6692" y="576"/>
                    <a:pt x="6954" y="576"/>
                  </a:cubicBezTo>
                  <a:close/>
                  <a:moveTo>
                    <a:pt x="5501" y="767"/>
                  </a:moveTo>
                  <a:lnTo>
                    <a:pt x="9193" y="4458"/>
                  </a:lnTo>
                  <a:cubicBezTo>
                    <a:pt x="9121" y="4672"/>
                    <a:pt x="9050" y="4886"/>
                    <a:pt x="8978" y="5101"/>
                  </a:cubicBezTo>
                  <a:cubicBezTo>
                    <a:pt x="8645" y="5958"/>
                    <a:pt x="8145" y="6744"/>
                    <a:pt x="7454" y="7411"/>
                  </a:cubicBezTo>
                  <a:cubicBezTo>
                    <a:pt x="6787" y="8101"/>
                    <a:pt x="6001" y="8602"/>
                    <a:pt x="5168" y="8935"/>
                  </a:cubicBezTo>
                  <a:cubicBezTo>
                    <a:pt x="4954" y="9006"/>
                    <a:pt x="4715" y="9078"/>
                    <a:pt x="4501" y="9149"/>
                  </a:cubicBezTo>
                  <a:lnTo>
                    <a:pt x="810" y="5458"/>
                  </a:lnTo>
                  <a:cubicBezTo>
                    <a:pt x="881" y="5244"/>
                    <a:pt x="953" y="5029"/>
                    <a:pt x="1024" y="4815"/>
                  </a:cubicBezTo>
                  <a:cubicBezTo>
                    <a:pt x="1358" y="3958"/>
                    <a:pt x="1858" y="3172"/>
                    <a:pt x="2548" y="2505"/>
                  </a:cubicBezTo>
                  <a:cubicBezTo>
                    <a:pt x="3215" y="1814"/>
                    <a:pt x="4001" y="1314"/>
                    <a:pt x="4835" y="981"/>
                  </a:cubicBezTo>
                  <a:cubicBezTo>
                    <a:pt x="5049" y="909"/>
                    <a:pt x="5287" y="838"/>
                    <a:pt x="5501" y="767"/>
                  </a:cubicBezTo>
                  <a:close/>
                  <a:moveTo>
                    <a:pt x="643" y="7768"/>
                  </a:moveTo>
                  <a:lnTo>
                    <a:pt x="2191" y="9316"/>
                  </a:lnTo>
                  <a:cubicBezTo>
                    <a:pt x="1572" y="9244"/>
                    <a:pt x="1119" y="9125"/>
                    <a:pt x="905" y="9054"/>
                  </a:cubicBezTo>
                  <a:cubicBezTo>
                    <a:pt x="834" y="8840"/>
                    <a:pt x="715" y="8387"/>
                    <a:pt x="643" y="7768"/>
                  </a:cubicBezTo>
                  <a:close/>
                  <a:moveTo>
                    <a:pt x="691" y="6149"/>
                  </a:moveTo>
                  <a:lnTo>
                    <a:pt x="3811" y="9268"/>
                  </a:lnTo>
                  <a:cubicBezTo>
                    <a:pt x="3549" y="9316"/>
                    <a:pt x="3310" y="9340"/>
                    <a:pt x="3048" y="9340"/>
                  </a:cubicBezTo>
                  <a:lnTo>
                    <a:pt x="619" y="6911"/>
                  </a:lnTo>
                  <a:cubicBezTo>
                    <a:pt x="619" y="6649"/>
                    <a:pt x="643" y="6411"/>
                    <a:pt x="691" y="6149"/>
                  </a:cubicBezTo>
                  <a:close/>
                  <a:moveTo>
                    <a:pt x="7245" y="0"/>
                  </a:moveTo>
                  <a:cubicBezTo>
                    <a:pt x="7166" y="0"/>
                    <a:pt x="7084" y="2"/>
                    <a:pt x="7002" y="5"/>
                  </a:cubicBezTo>
                  <a:cubicBezTo>
                    <a:pt x="6168" y="5"/>
                    <a:pt x="5382" y="147"/>
                    <a:pt x="4644" y="433"/>
                  </a:cubicBezTo>
                  <a:cubicBezTo>
                    <a:pt x="3715" y="790"/>
                    <a:pt x="2882" y="1338"/>
                    <a:pt x="2120" y="2076"/>
                  </a:cubicBezTo>
                  <a:cubicBezTo>
                    <a:pt x="1381" y="2838"/>
                    <a:pt x="834" y="3672"/>
                    <a:pt x="476" y="4601"/>
                  </a:cubicBezTo>
                  <a:cubicBezTo>
                    <a:pt x="191" y="5339"/>
                    <a:pt x="48" y="6125"/>
                    <a:pt x="24" y="6958"/>
                  </a:cubicBezTo>
                  <a:cubicBezTo>
                    <a:pt x="0" y="8363"/>
                    <a:pt x="381" y="9364"/>
                    <a:pt x="381" y="9387"/>
                  </a:cubicBezTo>
                  <a:lnTo>
                    <a:pt x="429" y="9530"/>
                  </a:lnTo>
                  <a:lnTo>
                    <a:pt x="572" y="9578"/>
                  </a:lnTo>
                  <a:cubicBezTo>
                    <a:pt x="596" y="9578"/>
                    <a:pt x="1524" y="9935"/>
                    <a:pt x="2858" y="9935"/>
                  </a:cubicBezTo>
                  <a:lnTo>
                    <a:pt x="3001" y="9935"/>
                  </a:lnTo>
                  <a:cubicBezTo>
                    <a:pt x="3834" y="9911"/>
                    <a:pt x="4620" y="9768"/>
                    <a:pt x="5358" y="9483"/>
                  </a:cubicBezTo>
                  <a:cubicBezTo>
                    <a:pt x="6287" y="9125"/>
                    <a:pt x="7121" y="8578"/>
                    <a:pt x="7883" y="7839"/>
                  </a:cubicBezTo>
                  <a:cubicBezTo>
                    <a:pt x="8621" y="7077"/>
                    <a:pt x="9169" y="6244"/>
                    <a:pt x="9526" y="5315"/>
                  </a:cubicBezTo>
                  <a:cubicBezTo>
                    <a:pt x="9812" y="4577"/>
                    <a:pt x="9955" y="3791"/>
                    <a:pt x="9955" y="2957"/>
                  </a:cubicBezTo>
                  <a:cubicBezTo>
                    <a:pt x="10002" y="1552"/>
                    <a:pt x="9621" y="552"/>
                    <a:pt x="9621" y="528"/>
                  </a:cubicBezTo>
                  <a:lnTo>
                    <a:pt x="9574" y="386"/>
                  </a:lnTo>
                  <a:lnTo>
                    <a:pt x="9431" y="338"/>
                  </a:lnTo>
                  <a:cubicBezTo>
                    <a:pt x="9408" y="338"/>
                    <a:pt x="8521" y="0"/>
                    <a:pt x="7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06;p75">
              <a:extLst>
                <a:ext uri="{FF2B5EF4-FFF2-40B4-BE49-F238E27FC236}">
                  <a16:creationId xmlns:a16="http://schemas.microsoft.com/office/drawing/2014/main" id="{0EF588A3-9D0C-C09C-2611-C3084B8DADC5}"/>
                </a:ext>
              </a:extLst>
            </p:cNvPr>
            <p:cNvSpPr/>
            <p:nvPr/>
          </p:nvSpPr>
          <p:spPr>
            <a:xfrm>
              <a:off x="2080547" y="1651170"/>
              <a:ext cx="136223" cy="136223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453" y="1"/>
                  </a:moveTo>
                  <a:lnTo>
                    <a:pt x="2882" y="549"/>
                  </a:lnTo>
                  <a:lnTo>
                    <a:pt x="2477" y="144"/>
                  </a:lnTo>
                  <a:lnTo>
                    <a:pt x="2072" y="549"/>
                  </a:lnTo>
                  <a:lnTo>
                    <a:pt x="2477" y="977"/>
                  </a:lnTo>
                  <a:lnTo>
                    <a:pt x="1929" y="1525"/>
                  </a:lnTo>
                  <a:lnTo>
                    <a:pt x="1524" y="1096"/>
                  </a:lnTo>
                  <a:lnTo>
                    <a:pt x="1096" y="1525"/>
                  </a:lnTo>
                  <a:lnTo>
                    <a:pt x="1524" y="1930"/>
                  </a:lnTo>
                  <a:lnTo>
                    <a:pt x="977" y="2478"/>
                  </a:lnTo>
                  <a:lnTo>
                    <a:pt x="548" y="2073"/>
                  </a:lnTo>
                  <a:lnTo>
                    <a:pt x="143" y="2478"/>
                  </a:lnTo>
                  <a:lnTo>
                    <a:pt x="548" y="2882"/>
                  </a:lnTo>
                  <a:lnTo>
                    <a:pt x="0" y="3454"/>
                  </a:lnTo>
                  <a:lnTo>
                    <a:pt x="405" y="3859"/>
                  </a:lnTo>
                  <a:lnTo>
                    <a:pt x="977" y="3311"/>
                  </a:lnTo>
                  <a:lnTo>
                    <a:pt x="1381" y="3716"/>
                  </a:lnTo>
                  <a:lnTo>
                    <a:pt x="1786" y="3311"/>
                  </a:lnTo>
                  <a:lnTo>
                    <a:pt x="1381" y="2882"/>
                  </a:lnTo>
                  <a:lnTo>
                    <a:pt x="1929" y="2335"/>
                  </a:lnTo>
                  <a:lnTo>
                    <a:pt x="2334" y="2763"/>
                  </a:lnTo>
                  <a:lnTo>
                    <a:pt x="2763" y="2335"/>
                  </a:lnTo>
                  <a:lnTo>
                    <a:pt x="2334" y="1930"/>
                  </a:lnTo>
                  <a:lnTo>
                    <a:pt x="2882" y="1382"/>
                  </a:lnTo>
                  <a:lnTo>
                    <a:pt x="3310" y="1787"/>
                  </a:lnTo>
                  <a:lnTo>
                    <a:pt x="3715" y="1382"/>
                  </a:lnTo>
                  <a:lnTo>
                    <a:pt x="3310" y="977"/>
                  </a:lnTo>
                  <a:lnTo>
                    <a:pt x="3858" y="406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279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6"/>
          <p:cNvSpPr/>
          <p:nvPr/>
        </p:nvSpPr>
        <p:spPr>
          <a:xfrm>
            <a:off x="4672419" y="3015635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6"/>
          <p:cNvSpPr/>
          <p:nvPr/>
        </p:nvSpPr>
        <p:spPr>
          <a:xfrm>
            <a:off x="4672419" y="1330688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356427" y="3015635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6"/>
          <p:cNvSpPr/>
          <p:nvPr/>
        </p:nvSpPr>
        <p:spPr>
          <a:xfrm>
            <a:off x="363354" y="1330688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6"/>
          <p:cNvSpPr txBox="1">
            <a:spLocks noGrp="1"/>
          </p:cNvSpPr>
          <p:nvPr>
            <p:ph type="title" idx="4"/>
          </p:nvPr>
        </p:nvSpPr>
        <p:spPr>
          <a:xfrm>
            <a:off x="722400" y="6828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 &amp; Scalability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4" name="Google Shape;624;p46"/>
          <p:cNvSpPr txBox="1">
            <a:spLocks noGrp="1"/>
          </p:cNvSpPr>
          <p:nvPr>
            <p:ph type="subTitle" idx="1"/>
          </p:nvPr>
        </p:nvSpPr>
        <p:spPr>
          <a:xfrm>
            <a:off x="1423230" y="1646340"/>
            <a:ext cx="3031224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Extend analysis beyond running backs to include quarterbacks, wide receivers, and defensive players, enriching draft insights across positions.</a:t>
            </a:r>
            <a:endParaRPr dirty="0"/>
          </a:p>
        </p:txBody>
      </p:sp>
      <p:sp>
        <p:nvSpPr>
          <p:cNvPr id="625" name="Google Shape;625;p46"/>
          <p:cNvSpPr txBox="1">
            <a:spLocks noGrp="1"/>
          </p:cNvSpPr>
          <p:nvPr>
            <p:ph type="title"/>
          </p:nvPr>
        </p:nvSpPr>
        <p:spPr>
          <a:xfrm>
            <a:off x="1423230" y="920119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Expanded Position Coverage</a:t>
            </a:r>
            <a:endParaRPr dirty="0"/>
          </a:p>
        </p:txBody>
      </p:sp>
      <p:sp>
        <p:nvSpPr>
          <p:cNvPr id="626" name="Google Shape;626;p46"/>
          <p:cNvSpPr txBox="1">
            <a:spLocks noGrp="1"/>
          </p:cNvSpPr>
          <p:nvPr>
            <p:ph type="subTitle" idx="2"/>
          </p:nvPr>
        </p:nvSpPr>
        <p:spPr>
          <a:xfrm>
            <a:off x="5775261" y="1543350"/>
            <a:ext cx="3324842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Incorporate pro day statistics alongside NFL Combine data to enhance predictive models, capturing a wider range of player performance indicators.</a:t>
            </a:r>
            <a:endParaRPr dirty="0"/>
          </a:p>
        </p:txBody>
      </p:sp>
      <p:sp>
        <p:nvSpPr>
          <p:cNvPr id="627" name="Google Shape;627;p46"/>
          <p:cNvSpPr txBox="1">
            <a:spLocks noGrp="1"/>
          </p:cNvSpPr>
          <p:nvPr>
            <p:ph type="title" idx="3"/>
          </p:nvPr>
        </p:nvSpPr>
        <p:spPr>
          <a:xfrm>
            <a:off x="5739234" y="920119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Integration of Pro Data</a:t>
            </a:r>
            <a:endParaRPr dirty="0"/>
          </a:p>
        </p:txBody>
      </p:sp>
      <p:sp>
        <p:nvSpPr>
          <p:cNvPr id="628" name="Google Shape;628;p46"/>
          <p:cNvSpPr txBox="1">
            <a:spLocks noGrp="1"/>
          </p:cNvSpPr>
          <p:nvPr>
            <p:ph type="subTitle" idx="5"/>
          </p:nvPr>
        </p:nvSpPr>
        <p:spPr>
          <a:xfrm>
            <a:off x="1423229" y="3503446"/>
            <a:ext cx="3094783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Experiment with diverse ML algorithms, parameter tuning, and ensemble techniques to boost prediction accuracy and adaptability across different player datasets.</a:t>
            </a:r>
            <a:endParaRPr dirty="0"/>
          </a:p>
        </p:txBody>
      </p:sp>
      <p:sp>
        <p:nvSpPr>
          <p:cNvPr id="629" name="Google Shape;629;p46"/>
          <p:cNvSpPr txBox="1">
            <a:spLocks noGrp="1"/>
          </p:cNvSpPr>
          <p:nvPr>
            <p:ph type="title" idx="6"/>
          </p:nvPr>
        </p:nvSpPr>
        <p:spPr>
          <a:xfrm>
            <a:off x="1423230" y="2896015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Refinement</a:t>
            </a:r>
            <a:endParaRPr dirty="0"/>
          </a:p>
        </p:txBody>
      </p:sp>
      <p:sp>
        <p:nvSpPr>
          <p:cNvPr id="630" name="Google Shape;630;p46"/>
          <p:cNvSpPr txBox="1">
            <a:spLocks noGrp="1"/>
          </p:cNvSpPr>
          <p:nvPr>
            <p:ph type="subTitle" idx="7"/>
          </p:nvPr>
        </p:nvSpPr>
        <p:spPr>
          <a:xfrm>
            <a:off x="5775261" y="3503446"/>
            <a:ext cx="3324842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Implement cloud-based solutions and robust data pipelines to handle increasing data volumes from NFL events, ensuring efficient processing and real-time insights for NFL teams</a:t>
            </a:r>
            <a:endParaRPr dirty="0"/>
          </a:p>
        </p:txBody>
      </p:sp>
      <p:sp>
        <p:nvSpPr>
          <p:cNvPr id="631" name="Google Shape;631;p46"/>
          <p:cNvSpPr txBox="1">
            <a:spLocks noGrp="1"/>
          </p:cNvSpPr>
          <p:nvPr>
            <p:ph type="title" idx="8"/>
          </p:nvPr>
        </p:nvSpPr>
        <p:spPr>
          <a:xfrm>
            <a:off x="5739234" y="2896015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</a:t>
            </a:r>
            <a:endParaRPr dirty="0"/>
          </a:p>
        </p:txBody>
      </p:sp>
      <p:sp>
        <p:nvSpPr>
          <p:cNvPr id="632" name="Google Shape;632;p46"/>
          <p:cNvSpPr/>
          <p:nvPr/>
        </p:nvSpPr>
        <p:spPr>
          <a:xfrm>
            <a:off x="4860861" y="1485094"/>
            <a:ext cx="537516" cy="605588"/>
          </a:xfrm>
          <a:custGeom>
            <a:avLst/>
            <a:gdLst/>
            <a:ahLst/>
            <a:cxnLst/>
            <a:rect l="l" t="t" r="r" b="b"/>
            <a:pathLst>
              <a:path w="8836" h="9955" extrusionOk="0">
                <a:moveTo>
                  <a:pt x="4406" y="596"/>
                </a:moveTo>
                <a:cubicBezTo>
                  <a:pt x="5359" y="596"/>
                  <a:pt x="6216" y="953"/>
                  <a:pt x="6859" y="1644"/>
                </a:cubicBezTo>
                <a:cubicBezTo>
                  <a:pt x="7169" y="1929"/>
                  <a:pt x="7407" y="2287"/>
                  <a:pt x="7573" y="2691"/>
                </a:cubicBezTo>
                <a:lnTo>
                  <a:pt x="7454" y="2691"/>
                </a:lnTo>
                <a:cubicBezTo>
                  <a:pt x="7145" y="2691"/>
                  <a:pt x="6859" y="2549"/>
                  <a:pt x="6668" y="2310"/>
                </a:cubicBezTo>
                <a:cubicBezTo>
                  <a:pt x="6597" y="2215"/>
                  <a:pt x="6526" y="2120"/>
                  <a:pt x="6454" y="2049"/>
                </a:cubicBezTo>
                <a:cubicBezTo>
                  <a:pt x="5906" y="1477"/>
                  <a:pt x="5192" y="1167"/>
                  <a:pt x="4430" y="1167"/>
                </a:cubicBezTo>
                <a:cubicBezTo>
                  <a:pt x="3644" y="1167"/>
                  <a:pt x="2930" y="1477"/>
                  <a:pt x="2382" y="2049"/>
                </a:cubicBezTo>
                <a:cubicBezTo>
                  <a:pt x="2310" y="2120"/>
                  <a:pt x="2239" y="2215"/>
                  <a:pt x="2167" y="2310"/>
                </a:cubicBezTo>
                <a:cubicBezTo>
                  <a:pt x="1977" y="2549"/>
                  <a:pt x="1691" y="2691"/>
                  <a:pt x="1382" y="2691"/>
                </a:cubicBezTo>
                <a:lnTo>
                  <a:pt x="1263" y="2691"/>
                </a:lnTo>
                <a:cubicBezTo>
                  <a:pt x="1429" y="2287"/>
                  <a:pt x="1667" y="1929"/>
                  <a:pt x="1977" y="1644"/>
                </a:cubicBezTo>
                <a:cubicBezTo>
                  <a:pt x="2620" y="953"/>
                  <a:pt x="3477" y="596"/>
                  <a:pt x="4406" y="596"/>
                </a:cubicBezTo>
                <a:close/>
                <a:moveTo>
                  <a:pt x="1334" y="5502"/>
                </a:moveTo>
                <a:cubicBezTo>
                  <a:pt x="1429" y="5502"/>
                  <a:pt x="1524" y="5525"/>
                  <a:pt x="1620" y="5573"/>
                </a:cubicBezTo>
                <a:cubicBezTo>
                  <a:pt x="1810" y="5644"/>
                  <a:pt x="1953" y="5787"/>
                  <a:pt x="2025" y="5954"/>
                </a:cubicBezTo>
                <a:lnTo>
                  <a:pt x="2525" y="7192"/>
                </a:lnTo>
                <a:cubicBezTo>
                  <a:pt x="2596" y="7359"/>
                  <a:pt x="2596" y="7573"/>
                  <a:pt x="2525" y="7740"/>
                </a:cubicBezTo>
                <a:cubicBezTo>
                  <a:pt x="2453" y="7931"/>
                  <a:pt x="2310" y="8074"/>
                  <a:pt x="2144" y="8145"/>
                </a:cubicBezTo>
                <a:cubicBezTo>
                  <a:pt x="2052" y="8179"/>
                  <a:pt x="1958" y="8196"/>
                  <a:pt x="1866" y="8196"/>
                </a:cubicBezTo>
                <a:cubicBezTo>
                  <a:pt x="1574" y="8196"/>
                  <a:pt x="1300" y="8030"/>
                  <a:pt x="1191" y="7740"/>
                </a:cubicBezTo>
                <a:lnTo>
                  <a:pt x="667" y="6526"/>
                </a:lnTo>
                <a:cubicBezTo>
                  <a:pt x="596" y="6335"/>
                  <a:pt x="596" y="6145"/>
                  <a:pt x="667" y="5954"/>
                </a:cubicBezTo>
                <a:cubicBezTo>
                  <a:pt x="739" y="5787"/>
                  <a:pt x="881" y="5644"/>
                  <a:pt x="1072" y="5573"/>
                </a:cubicBezTo>
                <a:cubicBezTo>
                  <a:pt x="1167" y="5525"/>
                  <a:pt x="1239" y="5502"/>
                  <a:pt x="1334" y="5502"/>
                </a:cubicBezTo>
                <a:close/>
                <a:moveTo>
                  <a:pt x="7502" y="5502"/>
                </a:moveTo>
                <a:cubicBezTo>
                  <a:pt x="7597" y="5502"/>
                  <a:pt x="7692" y="5525"/>
                  <a:pt x="7764" y="5573"/>
                </a:cubicBezTo>
                <a:cubicBezTo>
                  <a:pt x="7954" y="5644"/>
                  <a:pt x="8097" y="5787"/>
                  <a:pt x="8169" y="5954"/>
                </a:cubicBezTo>
                <a:cubicBezTo>
                  <a:pt x="8240" y="6145"/>
                  <a:pt x="8240" y="6335"/>
                  <a:pt x="8169" y="6526"/>
                </a:cubicBezTo>
                <a:lnTo>
                  <a:pt x="7645" y="7740"/>
                </a:lnTo>
                <a:cubicBezTo>
                  <a:pt x="7536" y="8030"/>
                  <a:pt x="7262" y="8196"/>
                  <a:pt x="6970" y="8196"/>
                </a:cubicBezTo>
                <a:cubicBezTo>
                  <a:pt x="6878" y="8196"/>
                  <a:pt x="6784" y="8179"/>
                  <a:pt x="6692" y="8145"/>
                </a:cubicBezTo>
                <a:cubicBezTo>
                  <a:pt x="6526" y="8074"/>
                  <a:pt x="6383" y="7931"/>
                  <a:pt x="6311" y="7740"/>
                </a:cubicBezTo>
                <a:cubicBezTo>
                  <a:pt x="6240" y="7573"/>
                  <a:pt x="6240" y="7359"/>
                  <a:pt x="6311" y="7192"/>
                </a:cubicBezTo>
                <a:lnTo>
                  <a:pt x="6811" y="5954"/>
                </a:lnTo>
                <a:cubicBezTo>
                  <a:pt x="6883" y="5787"/>
                  <a:pt x="7026" y="5644"/>
                  <a:pt x="7216" y="5573"/>
                </a:cubicBezTo>
                <a:cubicBezTo>
                  <a:pt x="7311" y="5525"/>
                  <a:pt x="7407" y="5502"/>
                  <a:pt x="7502" y="5502"/>
                </a:cubicBezTo>
                <a:close/>
                <a:moveTo>
                  <a:pt x="4430" y="0"/>
                </a:moveTo>
                <a:cubicBezTo>
                  <a:pt x="3334" y="0"/>
                  <a:pt x="2310" y="453"/>
                  <a:pt x="1548" y="1239"/>
                </a:cubicBezTo>
                <a:cubicBezTo>
                  <a:pt x="1072" y="1715"/>
                  <a:pt x="739" y="2310"/>
                  <a:pt x="572" y="2977"/>
                </a:cubicBezTo>
                <a:cubicBezTo>
                  <a:pt x="381" y="3620"/>
                  <a:pt x="381" y="4335"/>
                  <a:pt x="548" y="4978"/>
                </a:cubicBezTo>
                <a:lnTo>
                  <a:pt x="596" y="5168"/>
                </a:lnTo>
                <a:cubicBezTo>
                  <a:pt x="405" y="5311"/>
                  <a:pt x="238" y="5502"/>
                  <a:pt x="143" y="5740"/>
                </a:cubicBezTo>
                <a:cubicBezTo>
                  <a:pt x="0" y="6049"/>
                  <a:pt x="0" y="6407"/>
                  <a:pt x="143" y="6740"/>
                </a:cubicBezTo>
                <a:lnTo>
                  <a:pt x="643" y="7978"/>
                </a:lnTo>
                <a:cubicBezTo>
                  <a:pt x="786" y="8288"/>
                  <a:pt x="1024" y="8550"/>
                  <a:pt x="1358" y="8669"/>
                </a:cubicBezTo>
                <a:cubicBezTo>
                  <a:pt x="1524" y="8740"/>
                  <a:pt x="1691" y="8788"/>
                  <a:pt x="1858" y="8788"/>
                </a:cubicBezTo>
                <a:cubicBezTo>
                  <a:pt x="2025" y="8788"/>
                  <a:pt x="2191" y="8740"/>
                  <a:pt x="2358" y="8669"/>
                </a:cubicBezTo>
                <a:cubicBezTo>
                  <a:pt x="2668" y="8550"/>
                  <a:pt x="2930" y="8288"/>
                  <a:pt x="3072" y="7978"/>
                </a:cubicBezTo>
                <a:cubicBezTo>
                  <a:pt x="3191" y="7645"/>
                  <a:pt x="3191" y="7288"/>
                  <a:pt x="3072" y="6978"/>
                </a:cubicBezTo>
                <a:lnTo>
                  <a:pt x="2548" y="5740"/>
                </a:lnTo>
                <a:cubicBezTo>
                  <a:pt x="2339" y="5237"/>
                  <a:pt x="1871" y="4937"/>
                  <a:pt x="1357" y="4937"/>
                </a:cubicBezTo>
                <a:cubicBezTo>
                  <a:pt x="1286" y="4937"/>
                  <a:pt x="1215" y="4942"/>
                  <a:pt x="1143" y="4954"/>
                </a:cubicBezTo>
                <a:lnTo>
                  <a:pt x="1120" y="4835"/>
                </a:lnTo>
                <a:cubicBezTo>
                  <a:pt x="977" y="4311"/>
                  <a:pt x="977" y="3787"/>
                  <a:pt x="1096" y="3263"/>
                </a:cubicBezTo>
                <a:lnTo>
                  <a:pt x="1382" y="3263"/>
                </a:lnTo>
                <a:cubicBezTo>
                  <a:pt x="1858" y="3263"/>
                  <a:pt x="2334" y="3049"/>
                  <a:pt x="2620" y="2644"/>
                </a:cubicBezTo>
                <a:cubicBezTo>
                  <a:pt x="2668" y="2572"/>
                  <a:pt x="2739" y="2501"/>
                  <a:pt x="2810" y="2453"/>
                </a:cubicBezTo>
                <a:cubicBezTo>
                  <a:pt x="3239" y="2001"/>
                  <a:pt x="3811" y="1763"/>
                  <a:pt x="4406" y="1763"/>
                </a:cubicBezTo>
                <a:cubicBezTo>
                  <a:pt x="5025" y="1763"/>
                  <a:pt x="5597" y="2001"/>
                  <a:pt x="6025" y="2453"/>
                </a:cubicBezTo>
                <a:cubicBezTo>
                  <a:pt x="6097" y="2501"/>
                  <a:pt x="6144" y="2572"/>
                  <a:pt x="6216" y="2644"/>
                </a:cubicBezTo>
                <a:cubicBezTo>
                  <a:pt x="6502" y="3049"/>
                  <a:pt x="6978" y="3263"/>
                  <a:pt x="7454" y="3263"/>
                </a:cubicBezTo>
                <a:lnTo>
                  <a:pt x="7740" y="3263"/>
                </a:lnTo>
                <a:cubicBezTo>
                  <a:pt x="7859" y="3787"/>
                  <a:pt x="7859" y="4311"/>
                  <a:pt x="7716" y="4835"/>
                </a:cubicBezTo>
                <a:lnTo>
                  <a:pt x="7692" y="4954"/>
                </a:lnTo>
                <a:cubicBezTo>
                  <a:pt x="7621" y="4942"/>
                  <a:pt x="7550" y="4937"/>
                  <a:pt x="7479" y="4937"/>
                </a:cubicBezTo>
                <a:cubicBezTo>
                  <a:pt x="6964" y="4937"/>
                  <a:pt x="6497" y="5237"/>
                  <a:pt x="6287" y="5740"/>
                </a:cubicBezTo>
                <a:lnTo>
                  <a:pt x="5763" y="6978"/>
                </a:lnTo>
                <a:cubicBezTo>
                  <a:pt x="5644" y="7288"/>
                  <a:pt x="5644" y="7645"/>
                  <a:pt x="5763" y="7978"/>
                </a:cubicBezTo>
                <a:cubicBezTo>
                  <a:pt x="5883" y="8240"/>
                  <a:pt x="6073" y="8455"/>
                  <a:pt x="6311" y="8597"/>
                </a:cubicBezTo>
                <a:lnTo>
                  <a:pt x="6311" y="8669"/>
                </a:lnTo>
                <a:cubicBezTo>
                  <a:pt x="6311" y="9050"/>
                  <a:pt x="5978" y="9360"/>
                  <a:pt x="5597" y="9360"/>
                </a:cubicBezTo>
                <a:lnTo>
                  <a:pt x="3263" y="9360"/>
                </a:lnTo>
                <a:lnTo>
                  <a:pt x="3263" y="9955"/>
                </a:lnTo>
                <a:lnTo>
                  <a:pt x="5597" y="9955"/>
                </a:lnTo>
                <a:cubicBezTo>
                  <a:pt x="6264" y="9955"/>
                  <a:pt x="6811" y="9431"/>
                  <a:pt x="6883" y="8764"/>
                </a:cubicBezTo>
                <a:cubicBezTo>
                  <a:pt x="6907" y="8788"/>
                  <a:pt x="6954" y="8788"/>
                  <a:pt x="6978" y="8788"/>
                </a:cubicBezTo>
                <a:cubicBezTo>
                  <a:pt x="7145" y="8788"/>
                  <a:pt x="7311" y="8740"/>
                  <a:pt x="7478" y="8669"/>
                </a:cubicBezTo>
                <a:cubicBezTo>
                  <a:pt x="7811" y="8550"/>
                  <a:pt x="8050" y="8288"/>
                  <a:pt x="8193" y="7978"/>
                </a:cubicBezTo>
                <a:lnTo>
                  <a:pt x="8693" y="6740"/>
                </a:lnTo>
                <a:cubicBezTo>
                  <a:pt x="8836" y="6407"/>
                  <a:pt x="8836" y="6049"/>
                  <a:pt x="8693" y="5740"/>
                </a:cubicBezTo>
                <a:cubicBezTo>
                  <a:pt x="8597" y="5502"/>
                  <a:pt x="8431" y="5311"/>
                  <a:pt x="8240" y="5168"/>
                </a:cubicBezTo>
                <a:lnTo>
                  <a:pt x="8288" y="5001"/>
                </a:lnTo>
                <a:lnTo>
                  <a:pt x="8288" y="4978"/>
                </a:lnTo>
                <a:cubicBezTo>
                  <a:pt x="8454" y="4335"/>
                  <a:pt x="8454" y="3620"/>
                  <a:pt x="8288" y="2977"/>
                </a:cubicBezTo>
                <a:cubicBezTo>
                  <a:pt x="8097" y="2310"/>
                  <a:pt x="7764" y="1715"/>
                  <a:pt x="7288" y="1239"/>
                </a:cubicBezTo>
                <a:cubicBezTo>
                  <a:pt x="6526" y="453"/>
                  <a:pt x="5501" y="0"/>
                  <a:pt x="4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6"/>
          <p:cNvGrpSpPr/>
          <p:nvPr/>
        </p:nvGrpSpPr>
        <p:grpSpPr>
          <a:xfrm>
            <a:off x="4826826" y="3170042"/>
            <a:ext cx="605587" cy="605587"/>
            <a:chOff x="5461770" y="2825605"/>
            <a:chExt cx="351411" cy="351412"/>
          </a:xfrm>
        </p:grpSpPr>
        <p:sp>
          <p:nvSpPr>
            <p:cNvPr id="634" name="Google Shape;634;p46"/>
            <p:cNvSpPr/>
            <p:nvPr/>
          </p:nvSpPr>
          <p:spPr>
            <a:xfrm>
              <a:off x="5461770" y="2825605"/>
              <a:ext cx="351411" cy="351412"/>
            </a:xfrm>
            <a:custGeom>
              <a:avLst/>
              <a:gdLst/>
              <a:ahLst/>
              <a:cxnLst/>
              <a:rect l="l" t="t" r="r" b="b"/>
              <a:pathLst>
                <a:path w="9955" h="9955" extrusionOk="0">
                  <a:moveTo>
                    <a:pt x="4977" y="596"/>
                  </a:moveTo>
                  <a:cubicBezTo>
                    <a:pt x="6144" y="596"/>
                    <a:pt x="7240" y="1048"/>
                    <a:pt x="8073" y="1882"/>
                  </a:cubicBezTo>
                  <a:cubicBezTo>
                    <a:pt x="8907" y="2715"/>
                    <a:pt x="9359" y="3811"/>
                    <a:pt x="9359" y="4978"/>
                  </a:cubicBezTo>
                  <a:cubicBezTo>
                    <a:pt x="9359" y="6145"/>
                    <a:pt x="8907" y="7240"/>
                    <a:pt x="8073" y="8074"/>
                  </a:cubicBezTo>
                  <a:cubicBezTo>
                    <a:pt x="7240" y="8907"/>
                    <a:pt x="6144" y="9360"/>
                    <a:pt x="4977" y="9360"/>
                  </a:cubicBezTo>
                  <a:cubicBezTo>
                    <a:pt x="3810" y="9360"/>
                    <a:pt x="2715" y="8907"/>
                    <a:pt x="1881" y="8074"/>
                  </a:cubicBezTo>
                  <a:cubicBezTo>
                    <a:pt x="1048" y="7240"/>
                    <a:pt x="595" y="6145"/>
                    <a:pt x="595" y="4978"/>
                  </a:cubicBezTo>
                  <a:cubicBezTo>
                    <a:pt x="595" y="3811"/>
                    <a:pt x="1048" y="2715"/>
                    <a:pt x="1881" y="1882"/>
                  </a:cubicBezTo>
                  <a:cubicBezTo>
                    <a:pt x="2715" y="1048"/>
                    <a:pt x="3810" y="596"/>
                    <a:pt x="4977" y="596"/>
                  </a:cubicBezTo>
                  <a:close/>
                  <a:moveTo>
                    <a:pt x="4977" y="1"/>
                  </a:moveTo>
                  <a:cubicBezTo>
                    <a:pt x="3644" y="1"/>
                    <a:pt x="2405" y="525"/>
                    <a:pt x="1477" y="1477"/>
                  </a:cubicBezTo>
                  <a:cubicBezTo>
                    <a:pt x="524" y="2406"/>
                    <a:pt x="0" y="3644"/>
                    <a:pt x="0" y="4978"/>
                  </a:cubicBezTo>
                  <a:cubicBezTo>
                    <a:pt x="0" y="6311"/>
                    <a:pt x="524" y="7550"/>
                    <a:pt x="1477" y="8479"/>
                  </a:cubicBezTo>
                  <a:cubicBezTo>
                    <a:pt x="2405" y="9431"/>
                    <a:pt x="3644" y="9955"/>
                    <a:pt x="4977" y="9955"/>
                  </a:cubicBezTo>
                  <a:cubicBezTo>
                    <a:pt x="6311" y="9955"/>
                    <a:pt x="7549" y="9431"/>
                    <a:pt x="8478" y="8479"/>
                  </a:cubicBezTo>
                  <a:cubicBezTo>
                    <a:pt x="9431" y="7550"/>
                    <a:pt x="9955" y="6311"/>
                    <a:pt x="9955" y="4978"/>
                  </a:cubicBezTo>
                  <a:cubicBezTo>
                    <a:pt x="9955" y="3644"/>
                    <a:pt x="9431" y="2406"/>
                    <a:pt x="8478" y="1477"/>
                  </a:cubicBezTo>
                  <a:cubicBezTo>
                    <a:pt x="7549" y="525"/>
                    <a:pt x="6311" y="1"/>
                    <a:pt x="4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5502967" y="2866801"/>
              <a:ext cx="269021" cy="269057"/>
            </a:xfrm>
            <a:custGeom>
              <a:avLst/>
              <a:gdLst/>
              <a:ahLst/>
              <a:cxnLst/>
              <a:rect l="l" t="t" r="r" b="b"/>
              <a:pathLst>
                <a:path w="7621" h="7622" extrusionOk="0">
                  <a:moveTo>
                    <a:pt x="3810" y="596"/>
                  </a:moveTo>
                  <a:cubicBezTo>
                    <a:pt x="5596" y="596"/>
                    <a:pt x="7025" y="2025"/>
                    <a:pt x="7025" y="3811"/>
                  </a:cubicBezTo>
                  <a:cubicBezTo>
                    <a:pt x="7025" y="5597"/>
                    <a:pt x="5596" y="7026"/>
                    <a:pt x="3810" y="7026"/>
                  </a:cubicBezTo>
                  <a:cubicBezTo>
                    <a:pt x="2024" y="7026"/>
                    <a:pt x="595" y="5597"/>
                    <a:pt x="595" y="3811"/>
                  </a:cubicBezTo>
                  <a:cubicBezTo>
                    <a:pt x="595" y="2025"/>
                    <a:pt x="2024" y="596"/>
                    <a:pt x="3810" y="596"/>
                  </a:cubicBezTo>
                  <a:close/>
                  <a:moveTo>
                    <a:pt x="3810" y="1"/>
                  </a:moveTo>
                  <a:cubicBezTo>
                    <a:pt x="1715" y="1"/>
                    <a:pt x="0" y="1715"/>
                    <a:pt x="0" y="3811"/>
                  </a:cubicBezTo>
                  <a:cubicBezTo>
                    <a:pt x="0" y="5906"/>
                    <a:pt x="1715" y="7621"/>
                    <a:pt x="3810" y="7621"/>
                  </a:cubicBezTo>
                  <a:cubicBezTo>
                    <a:pt x="5906" y="7621"/>
                    <a:pt x="7621" y="5906"/>
                    <a:pt x="7621" y="3811"/>
                  </a:cubicBezTo>
                  <a:cubicBezTo>
                    <a:pt x="7621" y="1715"/>
                    <a:pt x="5906" y="1"/>
                    <a:pt x="3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5564320" y="2928931"/>
              <a:ext cx="146318" cy="144695"/>
            </a:xfrm>
            <a:custGeom>
              <a:avLst/>
              <a:gdLst/>
              <a:ahLst/>
              <a:cxnLst/>
              <a:rect l="l" t="t" r="r" b="b"/>
              <a:pathLst>
                <a:path w="4145" h="4099" extrusionOk="0">
                  <a:moveTo>
                    <a:pt x="2811" y="574"/>
                  </a:moveTo>
                  <a:cubicBezTo>
                    <a:pt x="3096" y="574"/>
                    <a:pt x="3335" y="622"/>
                    <a:pt x="3477" y="646"/>
                  </a:cubicBezTo>
                  <a:cubicBezTo>
                    <a:pt x="3501" y="789"/>
                    <a:pt x="3549" y="1027"/>
                    <a:pt x="3549" y="1313"/>
                  </a:cubicBezTo>
                  <a:cubicBezTo>
                    <a:pt x="3549" y="1360"/>
                    <a:pt x="3549" y="1432"/>
                    <a:pt x="3525" y="1479"/>
                  </a:cubicBezTo>
                  <a:lnTo>
                    <a:pt x="2644" y="598"/>
                  </a:lnTo>
                  <a:cubicBezTo>
                    <a:pt x="2692" y="574"/>
                    <a:pt x="2763" y="574"/>
                    <a:pt x="2811" y="574"/>
                  </a:cubicBezTo>
                  <a:close/>
                  <a:moveTo>
                    <a:pt x="2001" y="765"/>
                  </a:moveTo>
                  <a:lnTo>
                    <a:pt x="3358" y="2122"/>
                  </a:lnTo>
                  <a:cubicBezTo>
                    <a:pt x="3263" y="2384"/>
                    <a:pt x="3096" y="2622"/>
                    <a:pt x="2882" y="2860"/>
                  </a:cubicBezTo>
                  <a:cubicBezTo>
                    <a:pt x="2668" y="3075"/>
                    <a:pt x="2406" y="3242"/>
                    <a:pt x="2144" y="3337"/>
                  </a:cubicBezTo>
                  <a:lnTo>
                    <a:pt x="786" y="1979"/>
                  </a:lnTo>
                  <a:cubicBezTo>
                    <a:pt x="882" y="1717"/>
                    <a:pt x="1048" y="1479"/>
                    <a:pt x="1263" y="1241"/>
                  </a:cubicBezTo>
                  <a:cubicBezTo>
                    <a:pt x="1501" y="1027"/>
                    <a:pt x="1739" y="860"/>
                    <a:pt x="2001" y="765"/>
                  </a:cubicBezTo>
                  <a:close/>
                  <a:moveTo>
                    <a:pt x="620" y="2622"/>
                  </a:moveTo>
                  <a:lnTo>
                    <a:pt x="1501" y="3503"/>
                  </a:lnTo>
                  <a:cubicBezTo>
                    <a:pt x="1453" y="3527"/>
                    <a:pt x="1382" y="3527"/>
                    <a:pt x="1334" y="3527"/>
                  </a:cubicBezTo>
                  <a:cubicBezTo>
                    <a:pt x="1048" y="3527"/>
                    <a:pt x="810" y="3480"/>
                    <a:pt x="667" y="3456"/>
                  </a:cubicBezTo>
                  <a:cubicBezTo>
                    <a:pt x="643" y="3313"/>
                    <a:pt x="596" y="3075"/>
                    <a:pt x="596" y="2789"/>
                  </a:cubicBezTo>
                  <a:cubicBezTo>
                    <a:pt x="596" y="2741"/>
                    <a:pt x="596" y="2670"/>
                    <a:pt x="620" y="2622"/>
                  </a:cubicBezTo>
                  <a:close/>
                  <a:moveTo>
                    <a:pt x="2942" y="0"/>
                  </a:moveTo>
                  <a:cubicBezTo>
                    <a:pt x="2907" y="0"/>
                    <a:pt x="2871" y="1"/>
                    <a:pt x="2834" y="3"/>
                  </a:cubicBezTo>
                  <a:cubicBezTo>
                    <a:pt x="2072" y="3"/>
                    <a:pt x="1406" y="312"/>
                    <a:pt x="858" y="836"/>
                  </a:cubicBezTo>
                  <a:cubicBezTo>
                    <a:pt x="334" y="1384"/>
                    <a:pt x="24" y="2051"/>
                    <a:pt x="24" y="2813"/>
                  </a:cubicBezTo>
                  <a:cubicBezTo>
                    <a:pt x="0" y="3361"/>
                    <a:pt x="167" y="3765"/>
                    <a:pt x="167" y="3789"/>
                  </a:cubicBezTo>
                  <a:lnTo>
                    <a:pt x="215" y="3908"/>
                  </a:lnTo>
                  <a:lnTo>
                    <a:pt x="334" y="3956"/>
                  </a:lnTo>
                  <a:cubicBezTo>
                    <a:pt x="358" y="3956"/>
                    <a:pt x="739" y="4099"/>
                    <a:pt x="1263" y="4099"/>
                  </a:cubicBezTo>
                  <a:lnTo>
                    <a:pt x="1310" y="4099"/>
                  </a:lnTo>
                  <a:cubicBezTo>
                    <a:pt x="2072" y="4099"/>
                    <a:pt x="2739" y="3789"/>
                    <a:pt x="3287" y="3265"/>
                  </a:cubicBezTo>
                  <a:cubicBezTo>
                    <a:pt x="3811" y="2718"/>
                    <a:pt x="4120" y="2051"/>
                    <a:pt x="4120" y="1289"/>
                  </a:cubicBezTo>
                  <a:cubicBezTo>
                    <a:pt x="4144" y="741"/>
                    <a:pt x="3978" y="336"/>
                    <a:pt x="3978" y="312"/>
                  </a:cubicBezTo>
                  <a:lnTo>
                    <a:pt x="3930" y="193"/>
                  </a:lnTo>
                  <a:lnTo>
                    <a:pt x="3811" y="146"/>
                  </a:lnTo>
                  <a:cubicBezTo>
                    <a:pt x="3789" y="146"/>
                    <a:pt x="3434" y="0"/>
                    <a:pt x="2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6"/>
          <p:cNvGrpSpPr/>
          <p:nvPr/>
        </p:nvGrpSpPr>
        <p:grpSpPr>
          <a:xfrm>
            <a:off x="574407" y="1477935"/>
            <a:ext cx="485382" cy="605587"/>
            <a:chOff x="4077997" y="2825605"/>
            <a:chExt cx="281659" cy="351412"/>
          </a:xfrm>
        </p:grpSpPr>
        <p:sp>
          <p:nvSpPr>
            <p:cNvPr id="638" name="Google Shape;638;p46"/>
            <p:cNvSpPr/>
            <p:nvPr/>
          </p:nvSpPr>
          <p:spPr>
            <a:xfrm>
              <a:off x="4077997" y="2825605"/>
              <a:ext cx="281659" cy="351412"/>
            </a:xfrm>
            <a:custGeom>
              <a:avLst/>
              <a:gdLst/>
              <a:ahLst/>
              <a:cxnLst/>
              <a:rect l="l" t="t" r="r" b="b"/>
              <a:pathLst>
                <a:path w="7979" h="9955" extrusionOk="0">
                  <a:moveTo>
                    <a:pt x="4001" y="596"/>
                  </a:moveTo>
                  <a:cubicBezTo>
                    <a:pt x="4525" y="596"/>
                    <a:pt x="4954" y="1025"/>
                    <a:pt x="4954" y="1572"/>
                  </a:cubicBezTo>
                  <a:cubicBezTo>
                    <a:pt x="4954" y="1739"/>
                    <a:pt x="4906" y="1906"/>
                    <a:pt x="4835" y="2049"/>
                  </a:cubicBezTo>
                  <a:cubicBezTo>
                    <a:pt x="4644" y="2001"/>
                    <a:pt x="4478" y="1977"/>
                    <a:pt x="4287" y="1953"/>
                  </a:cubicBezTo>
                  <a:lnTo>
                    <a:pt x="4287" y="1382"/>
                  </a:lnTo>
                  <a:lnTo>
                    <a:pt x="3692" y="1382"/>
                  </a:lnTo>
                  <a:lnTo>
                    <a:pt x="3692" y="1953"/>
                  </a:lnTo>
                  <a:cubicBezTo>
                    <a:pt x="3501" y="1977"/>
                    <a:pt x="3335" y="2001"/>
                    <a:pt x="3144" y="2049"/>
                  </a:cubicBezTo>
                  <a:cubicBezTo>
                    <a:pt x="3073" y="1906"/>
                    <a:pt x="3025" y="1739"/>
                    <a:pt x="3025" y="1572"/>
                  </a:cubicBezTo>
                  <a:cubicBezTo>
                    <a:pt x="3025" y="1025"/>
                    <a:pt x="3454" y="596"/>
                    <a:pt x="4001" y="596"/>
                  </a:cubicBezTo>
                  <a:close/>
                  <a:moveTo>
                    <a:pt x="4001" y="2525"/>
                  </a:moveTo>
                  <a:cubicBezTo>
                    <a:pt x="5883" y="2525"/>
                    <a:pt x="7407" y="4073"/>
                    <a:pt x="7407" y="5954"/>
                  </a:cubicBezTo>
                  <a:cubicBezTo>
                    <a:pt x="7407" y="7836"/>
                    <a:pt x="5883" y="9360"/>
                    <a:pt x="4001" y="9360"/>
                  </a:cubicBezTo>
                  <a:cubicBezTo>
                    <a:pt x="2096" y="9360"/>
                    <a:pt x="572" y="7836"/>
                    <a:pt x="572" y="5954"/>
                  </a:cubicBezTo>
                  <a:cubicBezTo>
                    <a:pt x="572" y="4073"/>
                    <a:pt x="2096" y="2525"/>
                    <a:pt x="4001" y="2525"/>
                  </a:cubicBezTo>
                  <a:close/>
                  <a:moveTo>
                    <a:pt x="4001" y="1"/>
                  </a:moveTo>
                  <a:cubicBezTo>
                    <a:pt x="3144" y="1"/>
                    <a:pt x="2430" y="715"/>
                    <a:pt x="2430" y="1572"/>
                  </a:cubicBezTo>
                  <a:cubicBezTo>
                    <a:pt x="2430" y="1787"/>
                    <a:pt x="2477" y="2001"/>
                    <a:pt x="2572" y="2215"/>
                  </a:cubicBezTo>
                  <a:cubicBezTo>
                    <a:pt x="2144" y="2382"/>
                    <a:pt x="1739" y="2620"/>
                    <a:pt x="1382" y="2930"/>
                  </a:cubicBezTo>
                  <a:lnTo>
                    <a:pt x="953" y="2501"/>
                  </a:lnTo>
                  <a:lnTo>
                    <a:pt x="548" y="2906"/>
                  </a:lnTo>
                  <a:lnTo>
                    <a:pt x="977" y="3335"/>
                  </a:lnTo>
                  <a:cubicBezTo>
                    <a:pt x="358" y="4049"/>
                    <a:pt x="0" y="4954"/>
                    <a:pt x="0" y="5954"/>
                  </a:cubicBezTo>
                  <a:cubicBezTo>
                    <a:pt x="0" y="8145"/>
                    <a:pt x="1787" y="9955"/>
                    <a:pt x="3977" y="9955"/>
                  </a:cubicBezTo>
                  <a:cubicBezTo>
                    <a:pt x="6192" y="9955"/>
                    <a:pt x="7978" y="8145"/>
                    <a:pt x="7978" y="5954"/>
                  </a:cubicBezTo>
                  <a:cubicBezTo>
                    <a:pt x="7978" y="4240"/>
                    <a:pt x="6907" y="2787"/>
                    <a:pt x="5406" y="2215"/>
                  </a:cubicBezTo>
                  <a:cubicBezTo>
                    <a:pt x="5502" y="2001"/>
                    <a:pt x="5549" y="1787"/>
                    <a:pt x="5549" y="1572"/>
                  </a:cubicBezTo>
                  <a:cubicBezTo>
                    <a:pt x="5549" y="715"/>
                    <a:pt x="4835" y="1"/>
                    <a:pt x="4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4119194" y="2935744"/>
              <a:ext cx="199268" cy="200116"/>
            </a:xfrm>
            <a:custGeom>
              <a:avLst/>
              <a:gdLst/>
              <a:ahLst/>
              <a:cxnLst/>
              <a:rect l="l" t="t" r="r" b="b"/>
              <a:pathLst>
                <a:path w="5645" h="5669" extrusionOk="0">
                  <a:moveTo>
                    <a:pt x="2834" y="572"/>
                  </a:moveTo>
                  <a:cubicBezTo>
                    <a:pt x="4073" y="572"/>
                    <a:pt x="5073" y="1596"/>
                    <a:pt x="5073" y="2834"/>
                  </a:cubicBezTo>
                  <a:cubicBezTo>
                    <a:pt x="5073" y="4073"/>
                    <a:pt x="4073" y="5073"/>
                    <a:pt x="2834" y="5073"/>
                  </a:cubicBezTo>
                  <a:cubicBezTo>
                    <a:pt x="1572" y="5073"/>
                    <a:pt x="572" y="4073"/>
                    <a:pt x="572" y="2834"/>
                  </a:cubicBezTo>
                  <a:cubicBezTo>
                    <a:pt x="572" y="1596"/>
                    <a:pt x="1572" y="572"/>
                    <a:pt x="2834" y="572"/>
                  </a:cubicBezTo>
                  <a:close/>
                  <a:moveTo>
                    <a:pt x="2834" y="0"/>
                  </a:moveTo>
                  <a:cubicBezTo>
                    <a:pt x="1263" y="0"/>
                    <a:pt x="0" y="1262"/>
                    <a:pt x="0" y="2834"/>
                  </a:cubicBezTo>
                  <a:cubicBezTo>
                    <a:pt x="0" y="4382"/>
                    <a:pt x="1263" y="5668"/>
                    <a:pt x="2834" y="5668"/>
                  </a:cubicBezTo>
                  <a:cubicBezTo>
                    <a:pt x="4382" y="5668"/>
                    <a:pt x="5644" y="4382"/>
                    <a:pt x="5644" y="2834"/>
                  </a:cubicBezTo>
                  <a:cubicBezTo>
                    <a:pt x="5644" y="1262"/>
                    <a:pt x="4382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4177194" y="2993744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2359" h="2359" extrusionOk="0">
                  <a:moveTo>
                    <a:pt x="1953" y="0"/>
                  </a:moveTo>
                  <a:lnTo>
                    <a:pt x="1" y="1953"/>
                  </a:lnTo>
                  <a:lnTo>
                    <a:pt x="405" y="2358"/>
                  </a:lnTo>
                  <a:lnTo>
                    <a:pt x="2358" y="429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46"/>
          <p:cNvGrpSpPr/>
          <p:nvPr/>
        </p:nvGrpSpPr>
        <p:grpSpPr>
          <a:xfrm>
            <a:off x="548455" y="3171078"/>
            <a:ext cx="530344" cy="603514"/>
            <a:chOff x="4063700" y="2174086"/>
            <a:chExt cx="310252" cy="351412"/>
          </a:xfrm>
        </p:grpSpPr>
        <p:sp>
          <p:nvSpPr>
            <p:cNvPr id="642" name="Google Shape;642;p46"/>
            <p:cNvSpPr/>
            <p:nvPr/>
          </p:nvSpPr>
          <p:spPr>
            <a:xfrm>
              <a:off x="4063700" y="2174086"/>
              <a:ext cx="310252" cy="351412"/>
            </a:xfrm>
            <a:custGeom>
              <a:avLst/>
              <a:gdLst/>
              <a:ahLst/>
              <a:cxnLst/>
              <a:rect l="l" t="t" r="r" b="b"/>
              <a:pathLst>
                <a:path w="8789" h="9955" extrusionOk="0">
                  <a:moveTo>
                    <a:pt x="1763" y="1501"/>
                  </a:moveTo>
                  <a:lnTo>
                    <a:pt x="1763" y="4144"/>
                  </a:lnTo>
                  <a:cubicBezTo>
                    <a:pt x="1644" y="4073"/>
                    <a:pt x="1549" y="3977"/>
                    <a:pt x="1453" y="3882"/>
                  </a:cubicBezTo>
                  <a:cubicBezTo>
                    <a:pt x="1001" y="3454"/>
                    <a:pt x="739" y="3025"/>
                    <a:pt x="620" y="2811"/>
                  </a:cubicBezTo>
                  <a:cubicBezTo>
                    <a:pt x="739" y="2620"/>
                    <a:pt x="1001" y="2191"/>
                    <a:pt x="1453" y="1763"/>
                  </a:cubicBezTo>
                  <a:cubicBezTo>
                    <a:pt x="1549" y="1667"/>
                    <a:pt x="1644" y="1572"/>
                    <a:pt x="1763" y="1501"/>
                  </a:cubicBezTo>
                  <a:close/>
                  <a:moveTo>
                    <a:pt x="7026" y="1501"/>
                  </a:moveTo>
                  <a:cubicBezTo>
                    <a:pt x="7145" y="1572"/>
                    <a:pt x="7240" y="1667"/>
                    <a:pt x="7335" y="1763"/>
                  </a:cubicBezTo>
                  <a:cubicBezTo>
                    <a:pt x="7788" y="2191"/>
                    <a:pt x="8050" y="2620"/>
                    <a:pt x="8169" y="2811"/>
                  </a:cubicBezTo>
                  <a:cubicBezTo>
                    <a:pt x="8050" y="3025"/>
                    <a:pt x="7788" y="3454"/>
                    <a:pt x="7335" y="3858"/>
                  </a:cubicBezTo>
                  <a:cubicBezTo>
                    <a:pt x="7240" y="3977"/>
                    <a:pt x="7145" y="4049"/>
                    <a:pt x="7026" y="4144"/>
                  </a:cubicBezTo>
                  <a:lnTo>
                    <a:pt x="7026" y="1501"/>
                  </a:lnTo>
                  <a:close/>
                  <a:moveTo>
                    <a:pt x="4406" y="596"/>
                  </a:moveTo>
                  <a:cubicBezTo>
                    <a:pt x="5145" y="596"/>
                    <a:pt x="5835" y="763"/>
                    <a:pt x="6454" y="1096"/>
                  </a:cubicBezTo>
                  <a:lnTo>
                    <a:pt x="6454" y="4525"/>
                  </a:lnTo>
                  <a:cubicBezTo>
                    <a:pt x="5835" y="4882"/>
                    <a:pt x="5145" y="5049"/>
                    <a:pt x="4406" y="5049"/>
                  </a:cubicBezTo>
                  <a:cubicBezTo>
                    <a:pt x="3644" y="5049"/>
                    <a:pt x="2954" y="4882"/>
                    <a:pt x="2334" y="4525"/>
                  </a:cubicBezTo>
                  <a:lnTo>
                    <a:pt x="2334" y="1096"/>
                  </a:lnTo>
                  <a:cubicBezTo>
                    <a:pt x="2954" y="763"/>
                    <a:pt x="3644" y="596"/>
                    <a:pt x="4406" y="596"/>
                  </a:cubicBezTo>
                  <a:close/>
                  <a:moveTo>
                    <a:pt x="1763" y="4859"/>
                  </a:moveTo>
                  <a:cubicBezTo>
                    <a:pt x="2025" y="5025"/>
                    <a:pt x="2311" y="5192"/>
                    <a:pt x="2644" y="5311"/>
                  </a:cubicBezTo>
                  <a:lnTo>
                    <a:pt x="2644" y="7311"/>
                  </a:lnTo>
                  <a:lnTo>
                    <a:pt x="1763" y="6930"/>
                  </a:lnTo>
                  <a:lnTo>
                    <a:pt x="1763" y="4859"/>
                  </a:lnTo>
                  <a:close/>
                  <a:moveTo>
                    <a:pt x="7026" y="4859"/>
                  </a:moveTo>
                  <a:lnTo>
                    <a:pt x="7026" y="6930"/>
                  </a:lnTo>
                  <a:lnTo>
                    <a:pt x="6145" y="7311"/>
                  </a:lnTo>
                  <a:lnTo>
                    <a:pt x="6145" y="5311"/>
                  </a:lnTo>
                  <a:cubicBezTo>
                    <a:pt x="6478" y="5192"/>
                    <a:pt x="6764" y="5025"/>
                    <a:pt x="7026" y="4859"/>
                  </a:cubicBezTo>
                  <a:close/>
                  <a:moveTo>
                    <a:pt x="3216" y="5502"/>
                  </a:moveTo>
                  <a:cubicBezTo>
                    <a:pt x="3501" y="5549"/>
                    <a:pt x="3787" y="5597"/>
                    <a:pt x="4097" y="5621"/>
                  </a:cubicBezTo>
                  <a:lnTo>
                    <a:pt x="4097" y="7931"/>
                  </a:lnTo>
                  <a:lnTo>
                    <a:pt x="3216" y="7550"/>
                  </a:lnTo>
                  <a:lnTo>
                    <a:pt x="3216" y="5502"/>
                  </a:lnTo>
                  <a:close/>
                  <a:moveTo>
                    <a:pt x="5573" y="5502"/>
                  </a:moveTo>
                  <a:lnTo>
                    <a:pt x="5573" y="7550"/>
                  </a:lnTo>
                  <a:lnTo>
                    <a:pt x="4692" y="7931"/>
                  </a:lnTo>
                  <a:lnTo>
                    <a:pt x="4692" y="5621"/>
                  </a:lnTo>
                  <a:cubicBezTo>
                    <a:pt x="5002" y="5597"/>
                    <a:pt x="5287" y="5549"/>
                    <a:pt x="5573" y="5502"/>
                  </a:cubicBezTo>
                  <a:close/>
                  <a:moveTo>
                    <a:pt x="8193" y="3811"/>
                  </a:moveTo>
                  <a:lnTo>
                    <a:pt x="8193" y="7716"/>
                  </a:lnTo>
                  <a:lnTo>
                    <a:pt x="4406" y="9312"/>
                  </a:lnTo>
                  <a:lnTo>
                    <a:pt x="596" y="7716"/>
                  </a:lnTo>
                  <a:lnTo>
                    <a:pt x="596" y="3811"/>
                  </a:lnTo>
                  <a:cubicBezTo>
                    <a:pt x="715" y="3954"/>
                    <a:pt x="858" y="4120"/>
                    <a:pt x="1048" y="4287"/>
                  </a:cubicBezTo>
                  <a:cubicBezTo>
                    <a:pt x="1072" y="4335"/>
                    <a:pt x="1120" y="4382"/>
                    <a:pt x="1168" y="4406"/>
                  </a:cubicBezTo>
                  <a:lnTo>
                    <a:pt x="1168" y="7335"/>
                  </a:lnTo>
                  <a:lnTo>
                    <a:pt x="4406" y="8693"/>
                  </a:lnTo>
                  <a:lnTo>
                    <a:pt x="7621" y="7335"/>
                  </a:lnTo>
                  <a:lnTo>
                    <a:pt x="7621" y="4406"/>
                  </a:lnTo>
                  <a:cubicBezTo>
                    <a:pt x="7669" y="4382"/>
                    <a:pt x="7717" y="4335"/>
                    <a:pt x="7740" y="4287"/>
                  </a:cubicBezTo>
                  <a:cubicBezTo>
                    <a:pt x="7931" y="4120"/>
                    <a:pt x="8074" y="3954"/>
                    <a:pt x="8193" y="3811"/>
                  </a:cubicBezTo>
                  <a:close/>
                  <a:moveTo>
                    <a:pt x="4382" y="0"/>
                  </a:moveTo>
                  <a:cubicBezTo>
                    <a:pt x="2763" y="0"/>
                    <a:pt x="1668" y="739"/>
                    <a:pt x="1048" y="1358"/>
                  </a:cubicBezTo>
                  <a:cubicBezTo>
                    <a:pt x="358" y="2001"/>
                    <a:pt x="48" y="2668"/>
                    <a:pt x="24" y="2691"/>
                  </a:cubicBezTo>
                  <a:lnTo>
                    <a:pt x="1" y="2763"/>
                  </a:lnTo>
                  <a:lnTo>
                    <a:pt x="1" y="8097"/>
                  </a:lnTo>
                  <a:lnTo>
                    <a:pt x="4406" y="9955"/>
                  </a:lnTo>
                  <a:lnTo>
                    <a:pt x="8788" y="8097"/>
                  </a:lnTo>
                  <a:lnTo>
                    <a:pt x="8788" y="2763"/>
                  </a:lnTo>
                  <a:lnTo>
                    <a:pt x="8764" y="2691"/>
                  </a:lnTo>
                  <a:cubicBezTo>
                    <a:pt x="8741" y="2668"/>
                    <a:pt x="8431" y="2001"/>
                    <a:pt x="7740" y="1358"/>
                  </a:cubicBezTo>
                  <a:cubicBezTo>
                    <a:pt x="7121" y="739"/>
                    <a:pt x="6026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4167097" y="2243030"/>
              <a:ext cx="103429" cy="61387"/>
            </a:xfrm>
            <a:custGeom>
              <a:avLst/>
              <a:gdLst/>
              <a:ahLst/>
              <a:cxnLst/>
              <a:rect l="l" t="t" r="r" b="b"/>
              <a:pathLst>
                <a:path w="2930" h="1739" extrusionOk="0">
                  <a:moveTo>
                    <a:pt x="1" y="0"/>
                  </a:moveTo>
                  <a:lnTo>
                    <a:pt x="1" y="1739"/>
                  </a:lnTo>
                  <a:lnTo>
                    <a:pt x="596" y="1739"/>
                  </a:lnTo>
                  <a:lnTo>
                    <a:pt x="596" y="1167"/>
                  </a:lnTo>
                  <a:lnTo>
                    <a:pt x="1168" y="1167"/>
                  </a:lnTo>
                  <a:lnTo>
                    <a:pt x="1168" y="1739"/>
                  </a:lnTo>
                  <a:lnTo>
                    <a:pt x="1763" y="1739"/>
                  </a:lnTo>
                  <a:lnTo>
                    <a:pt x="1763" y="1167"/>
                  </a:lnTo>
                  <a:lnTo>
                    <a:pt x="2335" y="1167"/>
                  </a:lnTo>
                  <a:lnTo>
                    <a:pt x="2335" y="1739"/>
                  </a:lnTo>
                  <a:lnTo>
                    <a:pt x="2930" y="1739"/>
                  </a:lnTo>
                  <a:lnTo>
                    <a:pt x="2930" y="0"/>
                  </a:lnTo>
                  <a:lnTo>
                    <a:pt x="2335" y="0"/>
                  </a:lnTo>
                  <a:lnTo>
                    <a:pt x="2335" y="572"/>
                  </a:lnTo>
                  <a:lnTo>
                    <a:pt x="1763" y="572"/>
                  </a:lnTo>
                  <a:lnTo>
                    <a:pt x="1763" y="0"/>
                  </a:lnTo>
                  <a:lnTo>
                    <a:pt x="1168" y="0"/>
                  </a:lnTo>
                  <a:lnTo>
                    <a:pt x="1168" y="572"/>
                  </a:lnTo>
                  <a:lnTo>
                    <a:pt x="596" y="5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6"/>
          <p:cNvGrpSpPr/>
          <p:nvPr/>
        </p:nvGrpSpPr>
        <p:grpSpPr>
          <a:xfrm>
            <a:off x="7907813" y="179190"/>
            <a:ext cx="513775" cy="236625"/>
            <a:chOff x="2347475" y="2164925"/>
            <a:chExt cx="513775" cy="236625"/>
          </a:xfrm>
        </p:grpSpPr>
        <p:sp>
          <p:nvSpPr>
            <p:cNvPr id="645" name="Google Shape;645;p46"/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415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6"/>
          <p:cNvSpPr/>
          <p:nvPr/>
        </p:nvSpPr>
        <p:spPr>
          <a:xfrm>
            <a:off x="4672419" y="3015635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6"/>
          <p:cNvSpPr/>
          <p:nvPr/>
        </p:nvSpPr>
        <p:spPr>
          <a:xfrm>
            <a:off x="4672419" y="1330688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356427" y="3015635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6"/>
          <p:cNvSpPr/>
          <p:nvPr/>
        </p:nvSpPr>
        <p:spPr>
          <a:xfrm>
            <a:off x="363354" y="1330688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6"/>
          <p:cNvSpPr txBox="1">
            <a:spLocks noGrp="1"/>
          </p:cNvSpPr>
          <p:nvPr>
            <p:ph type="title" idx="4"/>
          </p:nvPr>
        </p:nvSpPr>
        <p:spPr>
          <a:xfrm>
            <a:off x="447188" y="-27696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Addressing the </a:t>
            </a:r>
            <a:r>
              <a:rPr lang="en-IE" sz="2400" dirty="0"/>
              <a:t>Goals</a:t>
            </a:r>
            <a:r>
              <a:rPr lang="en" sz="2400" dirty="0"/>
              <a:t> of Distributed Systems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624" name="Google Shape;624;p46"/>
          <p:cNvSpPr txBox="1">
            <a:spLocks noGrp="1"/>
          </p:cNvSpPr>
          <p:nvPr>
            <p:ph type="subTitle" idx="1"/>
          </p:nvPr>
        </p:nvSpPr>
        <p:spPr>
          <a:xfrm>
            <a:off x="1423230" y="1646340"/>
            <a:ext cx="3031224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Leveraging Apache Spark ensures good scalability, handling large NFL player datasets efficiently</a:t>
            </a:r>
            <a:endParaRPr dirty="0"/>
          </a:p>
        </p:txBody>
      </p:sp>
      <p:sp>
        <p:nvSpPr>
          <p:cNvPr id="625" name="Google Shape;625;p46"/>
          <p:cNvSpPr txBox="1">
            <a:spLocks noGrp="1"/>
          </p:cNvSpPr>
          <p:nvPr>
            <p:ph type="title"/>
          </p:nvPr>
        </p:nvSpPr>
        <p:spPr>
          <a:xfrm>
            <a:off x="1423230" y="920119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</a:t>
            </a:r>
            <a:endParaRPr dirty="0"/>
          </a:p>
        </p:txBody>
      </p:sp>
      <p:sp>
        <p:nvSpPr>
          <p:cNvPr id="626" name="Google Shape;626;p46"/>
          <p:cNvSpPr txBox="1">
            <a:spLocks noGrp="1"/>
          </p:cNvSpPr>
          <p:nvPr>
            <p:ph type="subTitle" idx="2"/>
          </p:nvPr>
        </p:nvSpPr>
        <p:spPr>
          <a:xfrm>
            <a:off x="5775261" y="1543350"/>
            <a:ext cx="3324842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Apache Spark enables high concurrency, processing extensive NFL player data in parallel</a:t>
            </a:r>
            <a:endParaRPr dirty="0"/>
          </a:p>
        </p:txBody>
      </p:sp>
      <p:sp>
        <p:nvSpPr>
          <p:cNvPr id="627" name="Google Shape;627;p46"/>
          <p:cNvSpPr txBox="1">
            <a:spLocks noGrp="1"/>
          </p:cNvSpPr>
          <p:nvPr>
            <p:ph type="title" idx="3"/>
          </p:nvPr>
        </p:nvSpPr>
        <p:spPr>
          <a:xfrm>
            <a:off x="5739234" y="920119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Concurrency</a:t>
            </a:r>
            <a:endParaRPr dirty="0"/>
          </a:p>
        </p:txBody>
      </p:sp>
      <p:sp>
        <p:nvSpPr>
          <p:cNvPr id="628" name="Google Shape;628;p46"/>
          <p:cNvSpPr txBox="1">
            <a:spLocks noGrp="1"/>
          </p:cNvSpPr>
          <p:nvPr>
            <p:ph type="subTitle" idx="5"/>
          </p:nvPr>
        </p:nvSpPr>
        <p:spPr>
          <a:xfrm>
            <a:off x="1423229" y="3503446"/>
            <a:ext cx="3094783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E" dirty="0"/>
              <a:t>Distributed tasks ensure high availability, crucial for uninterrupted processing of NFL player data</a:t>
            </a:r>
            <a:endParaRPr dirty="0"/>
          </a:p>
        </p:txBody>
      </p:sp>
      <p:sp>
        <p:nvSpPr>
          <p:cNvPr id="629" name="Google Shape;629;p46"/>
          <p:cNvSpPr txBox="1">
            <a:spLocks noGrp="1"/>
          </p:cNvSpPr>
          <p:nvPr>
            <p:ph type="title" idx="6"/>
          </p:nvPr>
        </p:nvSpPr>
        <p:spPr>
          <a:xfrm>
            <a:off x="1423230" y="2896015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Availability</a:t>
            </a:r>
            <a:endParaRPr dirty="0"/>
          </a:p>
        </p:txBody>
      </p:sp>
      <p:sp>
        <p:nvSpPr>
          <p:cNvPr id="630" name="Google Shape;630;p46"/>
          <p:cNvSpPr txBox="1">
            <a:spLocks noGrp="1"/>
          </p:cNvSpPr>
          <p:nvPr>
            <p:ph type="subTitle" idx="7"/>
          </p:nvPr>
        </p:nvSpPr>
        <p:spPr>
          <a:xfrm>
            <a:off x="5775261" y="3503446"/>
            <a:ext cx="3324842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Apache Spark’s fault-tolerant features ensure data integrity and reliability throughout NFL player data processing and modelling</a:t>
            </a:r>
            <a:endParaRPr dirty="0"/>
          </a:p>
        </p:txBody>
      </p:sp>
      <p:sp>
        <p:nvSpPr>
          <p:cNvPr id="631" name="Google Shape;631;p46"/>
          <p:cNvSpPr txBox="1">
            <a:spLocks noGrp="1"/>
          </p:cNvSpPr>
          <p:nvPr>
            <p:ph type="title" idx="8"/>
          </p:nvPr>
        </p:nvSpPr>
        <p:spPr>
          <a:xfrm>
            <a:off x="5739234" y="2896015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Fault Tolerance</a:t>
            </a:r>
            <a:endParaRPr dirty="0"/>
          </a:p>
        </p:txBody>
      </p:sp>
      <p:sp>
        <p:nvSpPr>
          <p:cNvPr id="632" name="Google Shape;632;p46"/>
          <p:cNvSpPr/>
          <p:nvPr/>
        </p:nvSpPr>
        <p:spPr>
          <a:xfrm>
            <a:off x="4860861" y="1485094"/>
            <a:ext cx="537516" cy="605588"/>
          </a:xfrm>
          <a:custGeom>
            <a:avLst/>
            <a:gdLst/>
            <a:ahLst/>
            <a:cxnLst/>
            <a:rect l="l" t="t" r="r" b="b"/>
            <a:pathLst>
              <a:path w="8836" h="9955" extrusionOk="0">
                <a:moveTo>
                  <a:pt x="4406" y="596"/>
                </a:moveTo>
                <a:cubicBezTo>
                  <a:pt x="5359" y="596"/>
                  <a:pt x="6216" y="953"/>
                  <a:pt x="6859" y="1644"/>
                </a:cubicBezTo>
                <a:cubicBezTo>
                  <a:pt x="7169" y="1929"/>
                  <a:pt x="7407" y="2287"/>
                  <a:pt x="7573" y="2691"/>
                </a:cubicBezTo>
                <a:lnTo>
                  <a:pt x="7454" y="2691"/>
                </a:lnTo>
                <a:cubicBezTo>
                  <a:pt x="7145" y="2691"/>
                  <a:pt x="6859" y="2549"/>
                  <a:pt x="6668" y="2310"/>
                </a:cubicBezTo>
                <a:cubicBezTo>
                  <a:pt x="6597" y="2215"/>
                  <a:pt x="6526" y="2120"/>
                  <a:pt x="6454" y="2049"/>
                </a:cubicBezTo>
                <a:cubicBezTo>
                  <a:pt x="5906" y="1477"/>
                  <a:pt x="5192" y="1167"/>
                  <a:pt x="4430" y="1167"/>
                </a:cubicBezTo>
                <a:cubicBezTo>
                  <a:pt x="3644" y="1167"/>
                  <a:pt x="2930" y="1477"/>
                  <a:pt x="2382" y="2049"/>
                </a:cubicBezTo>
                <a:cubicBezTo>
                  <a:pt x="2310" y="2120"/>
                  <a:pt x="2239" y="2215"/>
                  <a:pt x="2167" y="2310"/>
                </a:cubicBezTo>
                <a:cubicBezTo>
                  <a:pt x="1977" y="2549"/>
                  <a:pt x="1691" y="2691"/>
                  <a:pt x="1382" y="2691"/>
                </a:cubicBezTo>
                <a:lnTo>
                  <a:pt x="1263" y="2691"/>
                </a:lnTo>
                <a:cubicBezTo>
                  <a:pt x="1429" y="2287"/>
                  <a:pt x="1667" y="1929"/>
                  <a:pt x="1977" y="1644"/>
                </a:cubicBezTo>
                <a:cubicBezTo>
                  <a:pt x="2620" y="953"/>
                  <a:pt x="3477" y="596"/>
                  <a:pt x="4406" y="596"/>
                </a:cubicBezTo>
                <a:close/>
                <a:moveTo>
                  <a:pt x="1334" y="5502"/>
                </a:moveTo>
                <a:cubicBezTo>
                  <a:pt x="1429" y="5502"/>
                  <a:pt x="1524" y="5525"/>
                  <a:pt x="1620" y="5573"/>
                </a:cubicBezTo>
                <a:cubicBezTo>
                  <a:pt x="1810" y="5644"/>
                  <a:pt x="1953" y="5787"/>
                  <a:pt x="2025" y="5954"/>
                </a:cubicBezTo>
                <a:lnTo>
                  <a:pt x="2525" y="7192"/>
                </a:lnTo>
                <a:cubicBezTo>
                  <a:pt x="2596" y="7359"/>
                  <a:pt x="2596" y="7573"/>
                  <a:pt x="2525" y="7740"/>
                </a:cubicBezTo>
                <a:cubicBezTo>
                  <a:pt x="2453" y="7931"/>
                  <a:pt x="2310" y="8074"/>
                  <a:pt x="2144" y="8145"/>
                </a:cubicBezTo>
                <a:cubicBezTo>
                  <a:pt x="2052" y="8179"/>
                  <a:pt x="1958" y="8196"/>
                  <a:pt x="1866" y="8196"/>
                </a:cubicBezTo>
                <a:cubicBezTo>
                  <a:pt x="1574" y="8196"/>
                  <a:pt x="1300" y="8030"/>
                  <a:pt x="1191" y="7740"/>
                </a:cubicBezTo>
                <a:lnTo>
                  <a:pt x="667" y="6526"/>
                </a:lnTo>
                <a:cubicBezTo>
                  <a:pt x="596" y="6335"/>
                  <a:pt x="596" y="6145"/>
                  <a:pt x="667" y="5954"/>
                </a:cubicBezTo>
                <a:cubicBezTo>
                  <a:pt x="739" y="5787"/>
                  <a:pt x="881" y="5644"/>
                  <a:pt x="1072" y="5573"/>
                </a:cubicBezTo>
                <a:cubicBezTo>
                  <a:pt x="1167" y="5525"/>
                  <a:pt x="1239" y="5502"/>
                  <a:pt x="1334" y="5502"/>
                </a:cubicBezTo>
                <a:close/>
                <a:moveTo>
                  <a:pt x="7502" y="5502"/>
                </a:moveTo>
                <a:cubicBezTo>
                  <a:pt x="7597" y="5502"/>
                  <a:pt x="7692" y="5525"/>
                  <a:pt x="7764" y="5573"/>
                </a:cubicBezTo>
                <a:cubicBezTo>
                  <a:pt x="7954" y="5644"/>
                  <a:pt x="8097" y="5787"/>
                  <a:pt x="8169" y="5954"/>
                </a:cubicBezTo>
                <a:cubicBezTo>
                  <a:pt x="8240" y="6145"/>
                  <a:pt x="8240" y="6335"/>
                  <a:pt x="8169" y="6526"/>
                </a:cubicBezTo>
                <a:lnTo>
                  <a:pt x="7645" y="7740"/>
                </a:lnTo>
                <a:cubicBezTo>
                  <a:pt x="7536" y="8030"/>
                  <a:pt x="7262" y="8196"/>
                  <a:pt x="6970" y="8196"/>
                </a:cubicBezTo>
                <a:cubicBezTo>
                  <a:pt x="6878" y="8196"/>
                  <a:pt x="6784" y="8179"/>
                  <a:pt x="6692" y="8145"/>
                </a:cubicBezTo>
                <a:cubicBezTo>
                  <a:pt x="6526" y="8074"/>
                  <a:pt x="6383" y="7931"/>
                  <a:pt x="6311" y="7740"/>
                </a:cubicBezTo>
                <a:cubicBezTo>
                  <a:pt x="6240" y="7573"/>
                  <a:pt x="6240" y="7359"/>
                  <a:pt x="6311" y="7192"/>
                </a:cubicBezTo>
                <a:lnTo>
                  <a:pt x="6811" y="5954"/>
                </a:lnTo>
                <a:cubicBezTo>
                  <a:pt x="6883" y="5787"/>
                  <a:pt x="7026" y="5644"/>
                  <a:pt x="7216" y="5573"/>
                </a:cubicBezTo>
                <a:cubicBezTo>
                  <a:pt x="7311" y="5525"/>
                  <a:pt x="7407" y="5502"/>
                  <a:pt x="7502" y="5502"/>
                </a:cubicBezTo>
                <a:close/>
                <a:moveTo>
                  <a:pt x="4430" y="0"/>
                </a:moveTo>
                <a:cubicBezTo>
                  <a:pt x="3334" y="0"/>
                  <a:pt x="2310" y="453"/>
                  <a:pt x="1548" y="1239"/>
                </a:cubicBezTo>
                <a:cubicBezTo>
                  <a:pt x="1072" y="1715"/>
                  <a:pt x="739" y="2310"/>
                  <a:pt x="572" y="2977"/>
                </a:cubicBezTo>
                <a:cubicBezTo>
                  <a:pt x="381" y="3620"/>
                  <a:pt x="381" y="4335"/>
                  <a:pt x="548" y="4978"/>
                </a:cubicBezTo>
                <a:lnTo>
                  <a:pt x="596" y="5168"/>
                </a:lnTo>
                <a:cubicBezTo>
                  <a:pt x="405" y="5311"/>
                  <a:pt x="238" y="5502"/>
                  <a:pt x="143" y="5740"/>
                </a:cubicBezTo>
                <a:cubicBezTo>
                  <a:pt x="0" y="6049"/>
                  <a:pt x="0" y="6407"/>
                  <a:pt x="143" y="6740"/>
                </a:cubicBezTo>
                <a:lnTo>
                  <a:pt x="643" y="7978"/>
                </a:lnTo>
                <a:cubicBezTo>
                  <a:pt x="786" y="8288"/>
                  <a:pt x="1024" y="8550"/>
                  <a:pt x="1358" y="8669"/>
                </a:cubicBezTo>
                <a:cubicBezTo>
                  <a:pt x="1524" y="8740"/>
                  <a:pt x="1691" y="8788"/>
                  <a:pt x="1858" y="8788"/>
                </a:cubicBezTo>
                <a:cubicBezTo>
                  <a:pt x="2025" y="8788"/>
                  <a:pt x="2191" y="8740"/>
                  <a:pt x="2358" y="8669"/>
                </a:cubicBezTo>
                <a:cubicBezTo>
                  <a:pt x="2668" y="8550"/>
                  <a:pt x="2930" y="8288"/>
                  <a:pt x="3072" y="7978"/>
                </a:cubicBezTo>
                <a:cubicBezTo>
                  <a:pt x="3191" y="7645"/>
                  <a:pt x="3191" y="7288"/>
                  <a:pt x="3072" y="6978"/>
                </a:cubicBezTo>
                <a:lnTo>
                  <a:pt x="2548" y="5740"/>
                </a:lnTo>
                <a:cubicBezTo>
                  <a:pt x="2339" y="5237"/>
                  <a:pt x="1871" y="4937"/>
                  <a:pt x="1357" y="4937"/>
                </a:cubicBezTo>
                <a:cubicBezTo>
                  <a:pt x="1286" y="4937"/>
                  <a:pt x="1215" y="4942"/>
                  <a:pt x="1143" y="4954"/>
                </a:cubicBezTo>
                <a:lnTo>
                  <a:pt x="1120" y="4835"/>
                </a:lnTo>
                <a:cubicBezTo>
                  <a:pt x="977" y="4311"/>
                  <a:pt x="977" y="3787"/>
                  <a:pt x="1096" y="3263"/>
                </a:cubicBezTo>
                <a:lnTo>
                  <a:pt x="1382" y="3263"/>
                </a:lnTo>
                <a:cubicBezTo>
                  <a:pt x="1858" y="3263"/>
                  <a:pt x="2334" y="3049"/>
                  <a:pt x="2620" y="2644"/>
                </a:cubicBezTo>
                <a:cubicBezTo>
                  <a:pt x="2668" y="2572"/>
                  <a:pt x="2739" y="2501"/>
                  <a:pt x="2810" y="2453"/>
                </a:cubicBezTo>
                <a:cubicBezTo>
                  <a:pt x="3239" y="2001"/>
                  <a:pt x="3811" y="1763"/>
                  <a:pt x="4406" y="1763"/>
                </a:cubicBezTo>
                <a:cubicBezTo>
                  <a:pt x="5025" y="1763"/>
                  <a:pt x="5597" y="2001"/>
                  <a:pt x="6025" y="2453"/>
                </a:cubicBezTo>
                <a:cubicBezTo>
                  <a:pt x="6097" y="2501"/>
                  <a:pt x="6144" y="2572"/>
                  <a:pt x="6216" y="2644"/>
                </a:cubicBezTo>
                <a:cubicBezTo>
                  <a:pt x="6502" y="3049"/>
                  <a:pt x="6978" y="3263"/>
                  <a:pt x="7454" y="3263"/>
                </a:cubicBezTo>
                <a:lnTo>
                  <a:pt x="7740" y="3263"/>
                </a:lnTo>
                <a:cubicBezTo>
                  <a:pt x="7859" y="3787"/>
                  <a:pt x="7859" y="4311"/>
                  <a:pt x="7716" y="4835"/>
                </a:cubicBezTo>
                <a:lnTo>
                  <a:pt x="7692" y="4954"/>
                </a:lnTo>
                <a:cubicBezTo>
                  <a:pt x="7621" y="4942"/>
                  <a:pt x="7550" y="4937"/>
                  <a:pt x="7479" y="4937"/>
                </a:cubicBezTo>
                <a:cubicBezTo>
                  <a:pt x="6964" y="4937"/>
                  <a:pt x="6497" y="5237"/>
                  <a:pt x="6287" y="5740"/>
                </a:cubicBezTo>
                <a:lnTo>
                  <a:pt x="5763" y="6978"/>
                </a:lnTo>
                <a:cubicBezTo>
                  <a:pt x="5644" y="7288"/>
                  <a:pt x="5644" y="7645"/>
                  <a:pt x="5763" y="7978"/>
                </a:cubicBezTo>
                <a:cubicBezTo>
                  <a:pt x="5883" y="8240"/>
                  <a:pt x="6073" y="8455"/>
                  <a:pt x="6311" y="8597"/>
                </a:cubicBezTo>
                <a:lnTo>
                  <a:pt x="6311" y="8669"/>
                </a:lnTo>
                <a:cubicBezTo>
                  <a:pt x="6311" y="9050"/>
                  <a:pt x="5978" y="9360"/>
                  <a:pt x="5597" y="9360"/>
                </a:cubicBezTo>
                <a:lnTo>
                  <a:pt x="3263" y="9360"/>
                </a:lnTo>
                <a:lnTo>
                  <a:pt x="3263" y="9955"/>
                </a:lnTo>
                <a:lnTo>
                  <a:pt x="5597" y="9955"/>
                </a:lnTo>
                <a:cubicBezTo>
                  <a:pt x="6264" y="9955"/>
                  <a:pt x="6811" y="9431"/>
                  <a:pt x="6883" y="8764"/>
                </a:cubicBezTo>
                <a:cubicBezTo>
                  <a:pt x="6907" y="8788"/>
                  <a:pt x="6954" y="8788"/>
                  <a:pt x="6978" y="8788"/>
                </a:cubicBezTo>
                <a:cubicBezTo>
                  <a:pt x="7145" y="8788"/>
                  <a:pt x="7311" y="8740"/>
                  <a:pt x="7478" y="8669"/>
                </a:cubicBezTo>
                <a:cubicBezTo>
                  <a:pt x="7811" y="8550"/>
                  <a:pt x="8050" y="8288"/>
                  <a:pt x="8193" y="7978"/>
                </a:cubicBezTo>
                <a:lnTo>
                  <a:pt x="8693" y="6740"/>
                </a:lnTo>
                <a:cubicBezTo>
                  <a:pt x="8836" y="6407"/>
                  <a:pt x="8836" y="6049"/>
                  <a:pt x="8693" y="5740"/>
                </a:cubicBezTo>
                <a:cubicBezTo>
                  <a:pt x="8597" y="5502"/>
                  <a:pt x="8431" y="5311"/>
                  <a:pt x="8240" y="5168"/>
                </a:cubicBezTo>
                <a:lnTo>
                  <a:pt x="8288" y="5001"/>
                </a:lnTo>
                <a:lnTo>
                  <a:pt x="8288" y="4978"/>
                </a:lnTo>
                <a:cubicBezTo>
                  <a:pt x="8454" y="4335"/>
                  <a:pt x="8454" y="3620"/>
                  <a:pt x="8288" y="2977"/>
                </a:cubicBezTo>
                <a:cubicBezTo>
                  <a:pt x="8097" y="2310"/>
                  <a:pt x="7764" y="1715"/>
                  <a:pt x="7288" y="1239"/>
                </a:cubicBezTo>
                <a:cubicBezTo>
                  <a:pt x="6526" y="453"/>
                  <a:pt x="5501" y="0"/>
                  <a:pt x="4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6"/>
          <p:cNvGrpSpPr/>
          <p:nvPr/>
        </p:nvGrpSpPr>
        <p:grpSpPr>
          <a:xfrm>
            <a:off x="4826826" y="3170042"/>
            <a:ext cx="605587" cy="605587"/>
            <a:chOff x="5461770" y="2825605"/>
            <a:chExt cx="351411" cy="351412"/>
          </a:xfrm>
        </p:grpSpPr>
        <p:sp>
          <p:nvSpPr>
            <p:cNvPr id="634" name="Google Shape;634;p46"/>
            <p:cNvSpPr/>
            <p:nvPr/>
          </p:nvSpPr>
          <p:spPr>
            <a:xfrm>
              <a:off x="5461770" y="2825605"/>
              <a:ext cx="351411" cy="351412"/>
            </a:xfrm>
            <a:custGeom>
              <a:avLst/>
              <a:gdLst/>
              <a:ahLst/>
              <a:cxnLst/>
              <a:rect l="l" t="t" r="r" b="b"/>
              <a:pathLst>
                <a:path w="9955" h="9955" extrusionOk="0">
                  <a:moveTo>
                    <a:pt x="4977" y="596"/>
                  </a:moveTo>
                  <a:cubicBezTo>
                    <a:pt x="6144" y="596"/>
                    <a:pt x="7240" y="1048"/>
                    <a:pt x="8073" y="1882"/>
                  </a:cubicBezTo>
                  <a:cubicBezTo>
                    <a:pt x="8907" y="2715"/>
                    <a:pt x="9359" y="3811"/>
                    <a:pt x="9359" y="4978"/>
                  </a:cubicBezTo>
                  <a:cubicBezTo>
                    <a:pt x="9359" y="6145"/>
                    <a:pt x="8907" y="7240"/>
                    <a:pt x="8073" y="8074"/>
                  </a:cubicBezTo>
                  <a:cubicBezTo>
                    <a:pt x="7240" y="8907"/>
                    <a:pt x="6144" y="9360"/>
                    <a:pt x="4977" y="9360"/>
                  </a:cubicBezTo>
                  <a:cubicBezTo>
                    <a:pt x="3810" y="9360"/>
                    <a:pt x="2715" y="8907"/>
                    <a:pt x="1881" y="8074"/>
                  </a:cubicBezTo>
                  <a:cubicBezTo>
                    <a:pt x="1048" y="7240"/>
                    <a:pt x="595" y="6145"/>
                    <a:pt x="595" y="4978"/>
                  </a:cubicBezTo>
                  <a:cubicBezTo>
                    <a:pt x="595" y="3811"/>
                    <a:pt x="1048" y="2715"/>
                    <a:pt x="1881" y="1882"/>
                  </a:cubicBezTo>
                  <a:cubicBezTo>
                    <a:pt x="2715" y="1048"/>
                    <a:pt x="3810" y="596"/>
                    <a:pt x="4977" y="596"/>
                  </a:cubicBezTo>
                  <a:close/>
                  <a:moveTo>
                    <a:pt x="4977" y="1"/>
                  </a:moveTo>
                  <a:cubicBezTo>
                    <a:pt x="3644" y="1"/>
                    <a:pt x="2405" y="525"/>
                    <a:pt x="1477" y="1477"/>
                  </a:cubicBezTo>
                  <a:cubicBezTo>
                    <a:pt x="524" y="2406"/>
                    <a:pt x="0" y="3644"/>
                    <a:pt x="0" y="4978"/>
                  </a:cubicBezTo>
                  <a:cubicBezTo>
                    <a:pt x="0" y="6311"/>
                    <a:pt x="524" y="7550"/>
                    <a:pt x="1477" y="8479"/>
                  </a:cubicBezTo>
                  <a:cubicBezTo>
                    <a:pt x="2405" y="9431"/>
                    <a:pt x="3644" y="9955"/>
                    <a:pt x="4977" y="9955"/>
                  </a:cubicBezTo>
                  <a:cubicBezTo>
                    <a:pt x="6311" y="9955"/>
                    <a:pt x="7549" y="9431"/>
                    <a:pt x="8478" y="8479"/>
                  </a:cubicBezTo>
                  <a:cubicBezTo>
                    <a:pt x="9431" y="7550"/>
                    <a:pt x="9955" y="6311"/>
                    <a:pt x="9955" y="4978"/>
                  </a:cubicBezTo>
                  <a:cubicBezTo>
                    <a:pt x="9955" y="3644"/>
                    <a:pt x="9431" y="2406"/>
                    <a:pt x="8478" y="1477"/>
                  </a:cubicBezTo>
                  <a:cubicBezTo>
                    <a:pt x="7549" y="525"/>
                    <a:pt x="6311" y="1"/>
                    <a:pt x="4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5502967" y="2866801"/>
              <a:ext cx="269021" cy="269057"/>
            </a:xfrm>
            <a:custGeom>
              <a:avLst/>
              <a:gdLst/>
              <a:ahLst/>
              <a:cxnLst/>
              <a:rect l="l" t="t" r="r" b="b"/>
              <a:pathLst>
                <a:path w="7621" h="7622" extrusionOk="0">
                  <a:moveTo>
                    <a:pt x="3810" y="596"/>
                  </a:moveTo>
                  <a:cubicBezTo>
                    <a:pt x="5596" y="596"/>
                    <a:pt x="7025" y="2025"/>
                    <a:pt x="7025" y="3811"/>
                  </a:cubicBezTo>
                  <a:cubicBezTo>
                    <a:pt x="7025" y="5597"/>
                    <a:pt x="5596" y="7026"/>
                    <a:pt x="3810" y="7026"/>
                  </a:cubicBezTo>
                  <a:cubicBezTo>
                    <a:pt x="2024" y="7026"/>
                    <a:pt x="595" y="5597"/>
                    <a:pt x="595" y="3811"/>
                  </a:cubicBezTo>
                  <a:cubicBezTo>
                    <a:pt x="595" y="2025"/>
                    <a:pt x="2024" y="596"/>
                    <a:pt x="3810" y="596"/>
                  </a:cubicBezTo>
                  <a:close/>
                  <a:moveTo>
                    <a:pt x="3810" y="1"/>
                  </a:moveTo>
                  <a:cubicBezTo>
                    <a:pt x="1715" y="1"/>
                    <a:pt x="0" y="1715"/>
                    <a:pt x="0" y="3811"/>
                  </a:cubicBezTo>
                  <a:cubicBezTo>
                    <a:pt x="0" y="5906"/>
                    <a:pt x="1715" y="7621"/>
                    <a:pt x="3810" y="7621"/>
                  </a:cubicBezTo>
                  <a:cubicBezTo>
                    <a:pt x="5906" y="7621"/>
                    <a:pt x="7621" y="5906"/>
                    <a:pt x="7621" y="3811"/>
                  </a:cubicBezTo>
                  <a:cubicBezTo>
                    <a:pt x="7621" y="1715"/>
                    <a:pt x="5906" y="1"/>
                    <a:pt x="3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5564320" y="2928931"/>
              <a:ext cx="146318" cy="144695"/>
            </a:xfrm>
            <a:custGeom>
              <a:avLst/>
              <a:gdLst/>
              <a:ahLst/>
              <a:cxnLst/>
              <a:rect l="l" t="t" r="r" b="b"/>
              <a:pathLst>
                <a:path w="4145" h="4099" extrusionOk="0">
                  <a:moveTo>
                    <a:pt x="2811" y="574"/>
                  </a:moveTo>
                  <a:cubicBezTo>
                    <a:pt x="3096" y="574"/>
                    <a:pt x="3335" y="622"/>
                    <a:pt x="3477" y="646"/>
                  </a:cubicBezTo>
                  <a:cubicBezTo>
                    <a:pt x="3501" y="789"/>
                    <a:pt x="3549" y="1027"/>
                    <a:pt x="3549" y="1313"/>
                  </a:cubicBezTo>
                  <a:cubicBezTo>
                    <a:pt x="3549" y="1360"/>
                    <a:pt x="3549" y="1432"/>
                    <a:pt x="3525" y="1479"/>
                  </a:cubicBezTo>
                  <a:lnTo>
                    <a:pt x="2644" y="598"/>
                  </a:lnTo>
                  <a:cubicBezTo>
                    <a:pt x="2692" y="574"/>
                    <a:pt x="2763" y="574"/>
                    <a:pt x="2811" y="574"/>
                  </a:cubicBezTo>
                  <a:close/>
                  <a:moveTo>
                    <a:pt x="2001" y="765"/>
                  </a:moveTo>
                  <a:lnTo>
                    <a:pt x="3358" y="2122"/>
                  </a:lnTo>
                  <a:cubicBezTo>
                    <a:pt x="3263" y="2384"/>
                    <a:pt x="3096" y="2622"/>
                    <a:pt x="2882" y="2860"/>
                  </a:cubicBezTo>
                  <a:cubicBezTo>
                    <a:pt x="2668" y="3075"/>
                    <a:pt x="2406" y="3242"/>
                    <a:pt x="2144" y="3337"/>
                  </a:cubicBezTo>
                  <a:lnTo>
                    <a:pt x="786" y="1979"/>
                  </a:lnTo>
                  <a:cubicBezTo>
                    <a:pt x="882" y="1717"/>
                    <a:pt x="1048" y="1479"/>
                    <a:pt x="1263" y="1241"/>
                  </a:cubicBezTo>
                  <a:cubicBezTo>
                    <a:pt x="1501" y="1027"/>
                    <a:pt x="1739" y="860"/>
                    <a:pt x="2001" y="765"/>
                  </a:cubicBezTo>
                  <a:close/>
                  <a:moveTo>
                    <a:pt x="620" y="2622"/>
                  </a:moveTo>
                  <a:lnTo>
                    <a:pt x="1501" y="3503"/>
                  </a:lnTo>
                  <a:cubicBezTo>
                    <a:pt x="1453" y="3527"/>
                    <a:pt x="1382" y="3527"/>
                    <a:pt x="1334" y="3527"/>
                  </a:cubicBezTo>
                  <a:cubicBezTo>
                    <a:pt x="1048" y="3527"/>
                    <a:pt x="810" y="3480"/>
                    <a:pt x="667" y="3456"/>
                  </a:cubicBezTo>
                  <a:cubicBezTo>
                    <a:pt x="643" y="3313"/>
                    <a:pt x="596" y="3075"/>
                    <a:pt x="596" y="2789"/>
                  </a:cubicBezTo>
                  <a:cubicBezTo>
                    <a:pt x="596" y="2741"/>
                    <a:pt x="596" y="2670"/>
                    <a:pt x="620" y="2622"/>
                  </a:cubicBezTo>
                  <a:close/>
                  <a:moveTo>
                    <a:pt x="2942" y="0"/>
                  </a:moveTo>
                  <a:cubicBezTo>
                    <a:pt x="2907" y="0"/>
                    <a:pt x="2871" y="1"/>
                    <a:pt x="2834" y="3"/>
                  </a:cubicBezTo>
                  <a:cubicBezTo>
                    <a:pt x="2072" y="3"/>
                    <a:pt x="1406" y="312"/>
                    <a:pt x="858" y="836"/>
                  </a:cubicBezTo>
                  <a:cubicBezTo>
                    <a:pt x="334" y="1384"/>
                    <a:pt x="24" y="2051"/>
                    <a:pt x="24" y="2813"/>
                  </a:cubicBezTo>
                  <a:cubicBezTo>
                    <a:pt x="0" y="3361"/>
                    <a:pt x="167" y="3765"/>
                    <a:pt x="167" y="3789"/>
                  </a:cubicBezTo>
                  <a:lnTo>
                    <a:pt x="215" y="3908"/>
                  </a:lnTo>
                  <a:lnTo>
                    <a:pt x="334" y="3956"/>
                  </a:lnTo>
                  <a:cubicBezTo>
                    <a:pt x="358" y="3956"/>
                    <a:pt x="739" y="4099"/>
                    <a:pt x="1263" y="4099"/>
                  </a:cubicBezTo>
                  <a:lnTo>
                    <a:pt x="1310" y="4099"/>
                  </a:lnTo>
                  <a:cubicBezTo>
                    <a:pt x="2072" y="4099"/>
                    <a:pt x="2739" y="3789"/>
                    <a:pt x="3287" y="3265"/>
                  </a:cubicBezTo>
                  <a:cubicBezTo>
                    <a:pt x="3811" y="2718"/>
                    <a:pt x="4120" y="2051"/>
                    <a:pt x="4120" y="1289"/>
                  </a:cubicBezTo>
                  <a:cubicBezTo>
                    <a:pt x="4144" y="741"/>
                    <a:pt x="3978" y="336"/>
                    <a:pt x="3978" y="312"/>
                  </a:cubicBezTo>
                  <a:lnTo>
                    <a:pt x="3930" y="193"/>
                  </a:lnTo>
                  <a:lnTo>
                    <a:pt x="3811" y="146"/>
                  </a:lnTo>
                  <a:cubicBezTo>
                    <a:pt x="3789" y="146"/>
                    <a:pt x="3434" y="0"/>
                    <a:pt x="2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6"/>
          <p:cNvGrpSpPr/>
          <p:nvPr/>
        </p:nvGrpSpPr>
        <p:grpSpPr>
          <a:xfrm>
            <a:off x="574407" y="1477935"/>
            <a:ext cx="485382" cy="605587"/>
            <a:chOff x="4077997" y="2825605"/>
            <a:chExt cx="281659" cy="351412"/>
          </a:xfrm>
        </p:grpSpPr>
        <p:sp>
          <p:nvSpPr>
            <p:cNvPr id="638" name="Google Shape;638;p46"/>
            <p:cNvSpPr/>
            <p:nvPr/>
          </p:nvSpPr>
          <p:spPr>
            <a:xfrm>
              <a:off x="4077997" y="2825605"/>
              <a:ext cx="281659" cy="351412"/>
            </a:xfrm>
            <a:custGeom>
              <a:avLst/>
              <a:gdLst/>
              <a:ahLst/>
              <a:cxnLst/>
              <a:rect l="l" t="t" r="r" b="b"/>
              <a:pathLst>
                <a:path w="7979" h="9955" extrusionOk="0">
                  <a:moveTo>
                    <a:pt x="4001" y="596"/>
                  </a:moveTo>
                  <a:cubicBezTo>
                    <a:pt x="4525" y="596"/>
                    <a:pt x="4954" y="1025"/>
                    <a:pt x="4954" y="1572"/>
                  </a:cubicBezTo>
                  <a:cubicBezTo>
                    <a:pt x="4954" y="1739"/>
                    <a:pt x="4906" y="1906"/>
                    <a:pt x="4835" y="2049"/>
                  </a:cubicBezTo>
                  <a:cubicBezTo>
                    <a:pt x="4644" y="2001"/>
                    <a:pt x="4478" y="1977"/>
                    <a:pt x="4287" y="1953"/>
                  </a:cubicBezTo>
                  <a:lnTo>
                    <a:pt x="4287" y="1382"/>
                  </a:lnTo>
                  <a:lnTo>
                    <a:pt x="3692" y="1382"/>
                  </a:lnTo>
                  <a:lnTo>
                    <a:pt x="3692" y="1953"/>
                  </a:lnTo>
                  <a:cubicBezTo>
                    <a:pt x="3501" y="1977"/>
                    <a:pt x="3335" y="2001"/>
                    <a:pt x="3144" y="2049"/>
                  </a:cubicBezTo>
                  <a:cubicBezTo>
                    <a:pt x="3073" y="1906"/>
                    <a:pt x="3025" y="1739"/>
                    <a:pt x="3025" y="1572"/>
                  </a:cubicBezTo>
                  <a:cubicBezTo>
                    <a:pt x="3025" y="1025"/>
                    <a:pt x="3454" y="596"/>
                    <a:pt x="4001" y="596"/>
                  </a:cubicBezTo>
                  <a:close/>
                  <a:moveTo>
                    <a:pt x="4001" y="2525"/>
                  </a:moveTo>
                  <a:cubicBezTo>
                    <a:pt x="5883" y="2525"/>
                    <a:pt x="7407" y="4073"/>
                    <a:pt x="7407" y="5954"/>
                  </a:cubicBezTo>
                  <a:cubicBezTo>
                    <a:pt x="7407" y="7836"/>
                    <a:pt x="5883" y="9360"/>
                    <a:pt x="4001" y="9360"/>
                  </a:cubicBezTo>
                  <a:cubicBezTo>
                    <a:pt x="2096" y="9360"/>
                    <a:pt x="572" y="7836"/>
                    <a:pt x="572" y="5954"/>
                  </a:cubicBezTo>
                  <a:cubicBezTo>
                    <a:pt x="572" y="4073"/>
                    <a:pt x="2096" y="2525"/>
                    <a:pt x="4001" y="2525"/>
                  </a:cubicBezTo>
                  <a:close/>
                  <a:moveTo>
                    <a:pt x="4001" y="1"/>
                  </a:moveTo>
                  <a:cubicBezTo>
                    <a:pt x="3144" y="1"/>
                    <a:pt x="2430" y="715"/>
                    <a:pt x="2430" y="1572"/>
                  </a:cubicBezTo>
                  <a:cubicBezTo>
                    <a:pt x="2430" y="1787"/>
                    <a:pt x="2477" y="2001"/>
                    <a:pt x="2572" y="2215"/>
                  </a:cubicBezTo>
                  <a:cubicBezTo>
                    <a:pt x="2144" y="2382"/>
                    <a:pt x="1739" y="2620"/>
                    <a:pt x="1382" y="2930"/>
                  </a:cubicBezTo>
                  <a:lnTo>
                    <a:pt x="953" y="2501"/>
                  </a:lnTo>
                  <a:lnTo>
                    <a:pt x="548" y="2906"/>
                  </a:lnTo>
                  <a:lnTo>
                    <a:pt x="977" y="3335"/>
                  </a:lnTo>
                  <a:cubicBezTo>
                    <a:pt x="358" y="4049"/>
                    <a:pt x="0" y="4954"/>
                    <a:pt x="0" y="5954"/>
                  </a:cubicBezTo>
                  <a:cubicBezTo>
                    <a:pt x="0" y="8145"/>
                    <a:pt x="1787" y="9955"/>
                    <a:pt x="3977" y="9955"/>
                  </a:cubicBezTo>
                  <a:cubicBezTo>
                    <a:pt x="6192" y="9955"/>
                    <a:pt x="7978" y="8145"/>
                    <a:pt x="7978" y="5954"/>
                  </a:cubicBezTo>
                  <a:cubicBezTo>
                    <a:pt x="7978" y="4240"/>
                    <a:pt x="6907" y="2787"/>
                    <a:pt x="5406" y="2215"/>
                  </a:cubicBezTo>
                  <a:cubicBezTo>
                    <a:pt x="5502" y="2001"/>
                    <a:pt x="5549" y="1787"/>
                    <a:pt x="5549" y="1572"/>
                  </a:cubicBezTo>
                  <a:cubicBezTo>
                    <a:pt x="5549" y="715"/>
                    <a:pt x="4835" y="1"/>
                    <a:pt x="4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4119194" y="2935744"/>
              <a:ext cx="199268" cy="200116"/>
            </a:xfrm>
            <a:custGeom>
              <a:avLst/>
              <a:gdLst/>
              <a:ahLst/>
              <a:cxnLst/>
              <a:rect l="l" t="t" r="r" b="b"/>
              <a:pathLst>
                <a:path w="5645" h="5669" extrusionOk="0">
                  <a:moveTo>
                    <a:pt x="2834" y="572"/>
                  </a:moveTo>
                  <a:cubicBezTo>
                    <a:pt x="4073" y="572"/>
                    <a:pt x="5073" y="1596"/>
                    <a:pt x="5073" y="2834"/>
                  </a:cubicBezTo>
                  <a:cubicBezTo>
                    <a:pt x="5073" y="4073"/>
                    <a:pt x="4073" y="5073"/>
                    <a:pt x="2834" y="5073"/>
                  </a:cubicBezTo>
                  <a:cubicBezTo>
                    <a:pt x="1572" y="5073"/>
                    <a:pt x="572" y="4073"/>
                    <a:pt x="572" y="2834"/>
                  </a:cubicBezTo>
                  <a:cubicBezTo>
                    <a:pt x="572" y="1596"/>
                    <a:pt x="1572" y="572"/>
                    <a:pt x="2834" y="572"/>
                  </a:cubicBezTo>
                  <a:close/>
                  <a:moveTo>
                    <a:pt x="2834" y="0"/>
                  </a:moveTo>
                  <a:cubicBezTo>
                    <a:pt x="1263" y="0"/>
                    <a:pt x="0" y="1262"/>
                    <a:pt x="0" y="2834"/>
                  </a:cubicBezTo>
                  <a:cubicBezTo>
                    <a:pt x="0" y="4382"/>
                    <a:pt x="1263" y="5668"/>
                    <a:pt x="2834" y="5668"/>
                  </a:cubicBezTo>
                  <a:cubicBezTo>
                    <a:pt x="4382" y="5668"/>
                    <a:pt x="5644" y="4382"/>
                    <a:pt x="5644" y="2834"/>
                  </a:cubicBezTo>
                  <a:cubicBezTo>
                    <a:pt x="5644" y="1262"/>
                    <a:pt x="4382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4177194" y="2993744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2359" h="2359" extrusionOk="0">
                  <a:moveTo>
                    <a:pt x="1953" y="0"/>
                  </a:moveTo>
                  <a:lnTo>
                    <a:pt x="1" y="1953"/>
                  </a:lnTo>
                  <a:lnTo>
                    <a:pt x="405" y="2358"/>
                  </a:lnTo>
                  <a:lnTo>
                    <a:pt x="2358" y="429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46"/>
          <p:cNvGrpSpPr/>
          <p:nvPr/>
        </p:nvGrpSpPr>
        <p:grpSpPr>
          <a:xfrm>
            <a:off x="548455" y="3171078"/>
            <a:ext cx="530344" cy="603514"/>
            <a:chOff x="4063700" y="2174086"/>
            <a:chExt cx="310252" cy="351412"/>
          </a:xfrm>
        </p:grpSpPr>
        <p:sp>
          <p:nvSpPr>
            <p:cNvPr id="642" name="Google Shape;642;p46"/>
            <p:cNvSpPr/>
            <p:nvPr/>
          </p:nvSpPr>
          <p:spPr>
            <a:xfrm>
              <a:off x="4063700" y="2174086"/>
              <a:ext cx="310252" cy="351412"/>
            </a:xfrm>
            <a:custGeom>
              <a:avLst/>
              <a:gdLst/>
              <a:ahLst/>
              <a:cxnLst/>
              <a:rect l="l" t="t" r="r" b="b"/>
              <a:pathLst>
                <a:path w="8789" h="9955" extrusionOk="0">
                  <a:moveTo>
                    <a:pt x="1763" y="1501"/>
                  </a:moveTo>
                  <a:lnTo>
                    <a:pt x="1763" y="4144"/>
                  </a:lnTo>
                  <a:cubicBezTo>
                    <a:pt x="1644" y="4073"/>
                    <a:pt x="1549" y="3977"/>
                    <a:pt x="1453" y="3882"/>
                  </a:cubicBezTo>
                  <a:cubicBezTo>
                    <a:pt x="1001" y="3454"/>
                    <a:pt x="739" y="3025"/>
                    <a:pt x="620" y="2811"/>
                  </a:cubicBezTo>
                  <a:cubicBezTo>
                    <a:pt x="739" y="2620"/>
                    <a:pt x="1001" y="2191"/>
                    <a:pt x="1453" y="1763"/>
                  </a:cubicBezTo>
                  <a:cubicBezTo>
                    <a:pt x="1549" y="1667"/>
                    <a:pt x="1644" y="1572"/>
                    <a:pt x="1763" y="1501"/>
                  </a:cubicBezTo>
                  <a:close/>
                  <a:moveTo>
                    <a:pt x="7026" y="1501"/>
                  </a:moveTo>
                  <a:cubicBezTo>
                    <a:pt x="7145" y="1572"/>
                    <a:pt x="7240" y="1667"/>
                    <a:pt x="7335" y="1763"/>
                  </a:cubicBezTo>
                  <a:cubicBezTo>
                    <a:pt x="7788" y="2191"/>
                    <a:pt x="8050" y="2620"/>
                    <a:pt x="8169" y="2811"/>
                  </a:cubicBezTo>
                  <a:cubicBezTo>
                    <a:pt x="8050" y="3025"/>
                    <a:pt x="7788" y="3454"/>
                    <a:pt x="7335" y="3858"/>
                  </a:cubicBezTo>
                  <a:cubicBezTo>
                    <a:pt x="7240" y="3977"/>
                    <a:pt x="7145" y="4049"/>
                    <a:pt x="7026" y="4144"/>
                  </a:cubicBezTo>
                  <a:lnTo>
                    <a:pt x="7026" y="1501"/>
                  </a:lnTo>
                  <a:close/>
                  <a:moveTo>
                    <a:pt x="4406" y="596"/>
                  </a:moveTo>
                  <a:cubicBezTo>
                    <a:pt x="5145" y="596"/>
                    <a:pt x="5835" y="763"/>
                    <a:pt x="6454" y="1096"/>
                  </a:cubicBezTo>
                  <a:lnTo>
                    <a:pt x="6454" y="4525"/>
                  </a:lnTo>
                  <a:cubicBezTo>
                    <a:pt x="5835" y="4882"/>
                    <a:pt x="5145" y="5049"/>
                    <a:pt x="4406" y="5049"/>
                  </a:cubicBezTo>
                  <a:cubicBezTo>
                    <a:pt x="3644" y="5049"/>
                    <a:pt x="2954" y="4882"/>
                    <a:pt x="2334" y="4525"/>
                  </a:cubicBezTo>
                  <a:lnTo>
                    <a:pt x="2334" y="1096"/>
                  </a:lnTo>
                  <a:cubicBezTo>
                    <a:pt x="2954" y="763"/>
                    <a:pt x="3644" y="596"/>
                    <a:pt x="4406" y="596"/>
                  </a:cubicBezTo>
                  <a:close/>
                  <a:moveTo>
                    <a:pt x="1763" y="4859"/>
                  </a:moveTo>
                  <a:cubicBezTo>
                    <a:pt x="2025" y="5025"/>
                    <a:pt x="2311" y="5192"/>
                    <a:pt x="2644" y="5311"/>
                  </a:cubicBezTo>
                  <a:lnTo>
                    <a:pt x="2644" y="7311"/>
                  </a:lnTo>
                  <a:lnTo>
                    <a:pt x="1763" y="6930"/>
                  </a:lnTo>
                  <a:lnTo>
                    <a:pt x="1763" y="4859"/>
                  </a:lnTo>
                  <a:close/>
                  <a:moveTo>
                    <a:pt x="7026" y="4859"/>
                  </a:moveTo>
                  <a:lnTo>
                    <a:pt x="7026" y="6930"/>
                  </a:lnTo>
                  <a:lnTo>
                    <a:pt x="6145" y="7311"/>
                  </a:lnTo>
                  <a:lnTo>
                    <a:pt x="6145" y="5311"/>
                  </a:lnTo>
                  <a:cubicBezTo>
                    <a:pt x="6478" y="5192"/>
                    <a:pt x="6764" y="5025"/>
                    <a:pt x="7026" y="4859"/>
                  </a:cubicBezTo>
                  <a:close/>
                  <a:moveTo>
                    <a:pt x="3216" y="5502"/>
                  </a:moveTo>
                  <a:cubicBezTo>
                    <a:pt x="3501" y="5549"/>
                    <a:pt x="3787" y="5597"/>
                    <a:pt x="4097" y="5621"/>
                  </a:cubicBezTo>
                  <a:lnTo>
                    <a:pt x="4097" y="7931"/>
                  </a:lnTo>
                  <a:lnTo>
                    <a:pt x="3216" y="7550"/>
                  </a:lnTo>
                  <a:lnTo>
                    <a:pt x="3216" y="5502"/>
                  </a:lnTo>
                  <a:close/>
                  <a:moveTo>
                    <a:pt x="5573" y="5502"/>
                  </a:moveTo>
                  <a:lnTo>
                    <a:pt x="5573" y="7550"/>
                  </a:lnTo>
                  <a:lnTo>
                    <a:pt x="4692" y="7931"/>
                  </a:lnTo>
                  <a:lnTo>
                    <a:pt x="4692" y="5621"/>
                  </a:lnTo>
                  <a:cubicBezTo>
                    <a:pt x="5002" y="5597"/>
                    <a:pt x="5287" y="5549"/>
                    <a:pt x="5573" y="5502"/>
                  </a:cubicBezTo>
                  <a:close/>
                  <a:moveTo>
                    <a:pt x="8193" y="3811"/>
                  </a:moveTo>
                  <a:lnTo>
                    <a:pt x="8193" y="7716"/>
                  </a:lnTo>
                  <a:lnTo>
                    <a:pt x="4406" y="9312"/>
                  </a:lnTo>
                  <a:lnTo>
                    <a:pt x="596" y="7716"/>
                  </a:lnTo>
                  <a:lnTo>
                    <a:pt x="596" y="3811"/>
                  </a:lnTo>
                  <a:cubicBezTo>
                    <a:pt x="715" y="3954"/>
                    <a:pt x="858" y="4120"/>
                    <a:pt x="1048" y="4287"/>
                  </a:cubicBezTo>
                  <a:cubicBezTo>
                    <a:pt x="1072" y="4335"/>
                    <a:pt x="1120" y="4382"/>
                    <a:pt x="1168" y="4406"/>
                  </a:cubicBezTo>
                  <a:lnTo>
                    <a:pt x="1168" y="7335"/>
                  </a:lnTo>
                  <a:lnTo>
                    <a:pt x="4406" y="8693"/>
                  </a:lnTo>
                  <a:lnTo>
                    <a:pt x="7621" y="7335"/>
                  </a:lnTo>
                  <a:lnTo>
                    <a:pt x="7621" y="4406"/>
                  </a:lnTo>
                  <a:cubicBezTo>
                    <a:pt x="7669" y="4382"/>
                    <a:pt x="7717" y="4335"/>
                    <a:pt x="7740" y="4287"/>
                  </a:cubicBezTo>
                  <a:cubicBezTo>
                    <a:pt x="7931" y="4120"/>
                    <a:pt x="8074" y="3954"/>
                    <a:pt x="8193" y="3811"/>
                  </a:cubicBezTo>
                  <a:close/>
                  <a:moveTo>
                    <a:pt x="4382" y="0"/>
                  </a:moveTo>
                  <a:cubicBezTo>
                    <a:pt x="2763" y="0"/>
                    <a:pt x="1668" y="739"/>
                    <a:pt x="1048" y="1358"/>
                  </a:cubicBezTo>
                  <a:cubicBezTo>
                    <a:pt x="358" y="2001"/>
                    <a:pt x="48" y="2668"/>
                    <a:pt x="24" y="2691"/>
                  </a:cubicBezTo>
                  <a:lnTo>
                    <a:pt x="1" y="2763"/>
                  </a:lnTo>
                  <a:lnTo>
                    <a:pt x="1" y="8097"/>
                  </a:lnTo>
                  <a:lnTo>
                    <a:pt x="4406" y="9955"/>
                  </a:lnTo>
                  <a:lnTo>
                    <a:pt x="8788" y="8097"/>
                  </a:lnTo>
                  <a:lnTo>
                    <a:pt x="8788" y="2763"/>
                  </a:lnTo>
                  <a:lnTo>
                    <a:pt x="8764" y="2691"/>
                  </a:lnTo>
                  <a:cubicBezTo>
                    <a:pt x="8741" y="2668"/>
                    <a:pt x="8431" y="2001"/>
                    <a:pt x="7740" y="1358"/>
                  </a:cubicBezTo>
                  <a:cubicBezTo>
                    <a:pt x="7121" y="739"/>
                    <a:pt x="6026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4167097" y="2243030"/>
              <a:ext cx="103429" cy="61387"/>
            </a:xfrm>
            <a:custGeom>
              <a:avLst/>
              <a:gdLst/>
              <a:ahLst/>
              <a:cxnLst/>
              <a:rect l="l" t="t" r="r" b="b"/>
              <a:pathLst>
                <a:path w="2930" h="1739" extrusionOk="0">
                  <a:moveTo>
                    <a:pt x="1" y="0"/>
                  </a:moveTo>
                  <a:lnTo>
                    <a:pt x="1" y="1739"/>
                  </a:lnTo>
                  <a:lnTo>
                    <a:pt x="596" y="1739"/>
                  </a:lnTo>
                  <a:lnTo>
                    <a:pt x="596" y="1167"/>
                  </a:lnTo>
                  <a:lnTo>
                    <a:pt x="1168" y="1167"/>
                  </a:lnTo>
                  <a:lnTo>
                    <a:pt x="1168" y="1739"/>
                  </a:lnTo>
                  <a:lnTo>
                    <a:pt x="1763" y="1739"/>
                  </a:lnTo>
                  <a:lnTo>
                    <a:pt x="1763" y="1167"/>
                  </a:lnTo>
                  <a:lnTo>
                    <a:pt x="2335" y="1167"/>
                  </a:lnTo>
                  <a:lnTo>
                    <a:pt x="2335" y="1739"/>
                  </a:lnTo>
                  <a:lnTo>
                    <a:pt x="2930" y="1739"/>
                  </a:lnTo>
                  <a:lnTo>
                    <a:pt x="2930" y="0"/>
                  </a:lnTo>
                  <a:lnTo>
                    <a:pt x="2335" y="0"/>
                  </a:lnTo>
                  <a:lnTo>
                    <a:pt x="2335" y="572"/>
                  </a:lnTo>
                  <a:lnTo>
                    <a:pt x="1763" y="572"/>
                  </a:lnTo>
                  <a:lnTo>
                    <a:pt x="1763" y="0"/>
                  </a:lnTo>
                  <a:lnTo>
                    <a:pt x="1168" y="0"/>
                  </a:lnTo>
                  <a:lnTo>
                    <a:pt x="1168" y="572"/>
                  </a:lnTo>
                  <a:lnTo>
                    <a:pt x="596" y="5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6"/>
          <p:cNvGrpSpPr/>
          <p:nvPr/>
        </p:nvGrpSpPr>
        <p:grpSpPr>
          <a:xfrm>
            <a:off x="7889500" y="140341"/>
            <a:ext cx="513775" cy="236625"/>
            <a:chOff x="2347475" y="2164925"/>
            <a:chExt cx="513775" cy="236625"/>
          </a:xfrm>
        </p:grpSpPr>
        <p:sp>
          <p:nvSpPr>
            <p:cNvPr id="645" name="Google Shape;645;p46"/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206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7"/>
          <p:cNvSpPr/>
          <p:nvPr/>
        </p:nvSpPr>
        <p:spPr>
          <a:xfrm>
            <a:off x="858088" y="1278640"/>
            <a:ext cx="1121700" cy="112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7"/>
          <p:cNvSpPr txBox="1">
            <a:spLocks noGrp="1"/>
          </p:cNvSpPr>
          <p:nvPr>
            <p:ph type="title"/>
          </p:nvPr>
        </p:nvSpPr>
        <p:spPr>
          <a:xfrm>
            <a:off x="447188" y="353986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61" name="Google Shape;661;p47"/>
          <p:cNvSpPr txBox="1">
            <a:spLocks noGrp="1"/>
          </p:cNvSpPr>
          <p:nvPr>
            <p:ph type="title" idx="2"/>
          </p:nvPr>
        </p:nvSpPr>
        <p:spPr>
          <a:xfrm>
            <a:off x="3161196" y="1237747"/>
            <a:ext cx="3664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NFL Draft Process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64" name="Google Shape;664;p47"/>
          <p:cNvGrpSpPr/>
          <p:nvPr/>
        </p:nvGrpSpPr>
        <p:grpSpPr>
          <a:xfrm>
            <a:off x="1156321" y="1564043"/>
            <a:ext cx="558926" cy="560220"/>
            <a:chOff x="4753063" y="2174086"/>
            <a:chExt cx="350600" cy="351412"/>
          </a:xfrm>
        </p:grpSpPr>
        <p:sp>
          <p:nvSpPr>
            <p:cNvPr id="665" name="Google Shape;665;p47"/>
            <p:cNvSpPr/>
            <p:nvPr/>
          </p:nvSpPr>
          <p:spPr>
            <a:xfrm>
              <a:off x="4753063" y="2174086"/>
              <a:ext cx="350600" cy="351412"/>
            </a:xfrm>
            <a:custGeom>
              <a:avLst/>
              <a:gdLst/>
              <a:ahLst/>
              <a:cxnLst/>
              <a:rect l="l" t="t" r="r" b="b"/>
              <a:pathLst>
                <a:path w="9932" h="9955" extrusionOk="0">
                  <a:moveTo>
                    <a:pt x="8764" y="596"/>
                  </a:moveTo>
                  <a:lnTo>
                    <a:pt x="8764" y="6597"/>
                  </a:lnTo>
                  <a:lnTo>
                    <a:pt x="1167" y="6597"/>
                  </a:lnTo>
                  <a:lnTo>
                    <a:pt x="1167" y="596"/>
                  </a:lnTo>
                  <a:close/>
                  <a:moveTo>
                    <a:pt x="1" y="0"/>
                  </a:moveTo>
                  <a:lnTo>
                    <a:pt x="1" y="596"/>
                  </a:lnTo>
                  <a:lnTo>
                    <a:pt x="572" y="596"/>
                  </a:lnTo>
                  <a:lnTo>
                    <a:pt x="572" y="6597"/>
                  </a:lnTo>
                  <a:lnTo>
                    <a:pt x="1" y="6597"/>
                  </a:lnTo>
                  <a:lnTo>
                    <a:pt x="1" y="7192"/>
                  </a:lnTo>
                  <a:lnTo>
                    <a:pt x="572" y="7192"/>
                  </a:lnTo>
                  <a:lnTo>
                    <a:pt x="572" y="9955"/>
                  </a:lnTo>
                  <a:lnTo>
                    <a:pt x="1167" y="9955"/>
                  </a:lnTo>
                  <a:lnTo>
                    <a:pt x="1167" y="7192"/>
                  </a:lnTo>
                  <a:lnTo>
                    <a:pt x="8764" y="7192"/>
                  </a:lnTo>
                  <a:lnTo>
                    <a:pt x="8764" y="9955"/>
                  </a:lnTo>
                  <a:lnTo>
                    <a:pt x="9336" y="9955"/>
                  </a:lnTo>
                  <a:lnTo>
                    <a:pt x="9336" y="7192"/>
                  </a:lnTo>
                  <a:lnTo>
                    <a:pt x="9931" y="7192"/>
                  </a:lnTo>
                  <a:lnTo>
                    <a:pt x="9931" y="6597"/>
                  </a:lnTo>
                  <a:lnTo>
                    <a:pt x="9336" y="6597"/>
                  </a:lnTo>
                  <a:lnTo>
                    <a:pt x="9336" y="596"/>
                  </a:lnTo>
                  <a:lnTo>
                    <a:pt x="9931" y="596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4899351" y="2227038"/>
              <a:ext cx="58033" cy="58880"/>
            </a:xfrm>
            <a:custGeom>
              <a:avLst/>
              <a:gdLst/>
              <a:ahLst/>
              <a:cxnLst/>
              <a:rect l="l" t="t" r="r" b="b"/>
              <a:pathLst>
                <a:path w="1644" h="1668" extrusionOk="0">
                  <a:moveTo>
                    <a:pt x="405" y="1"/>
                  </a:moveTo>
                  <a:lnTo>
                    <a:pt x="0" y="429"/>
                  </a:lnTo>
                  <a:lnTo>
                    <a:pt x="405" y="834"/>
                  </a:lnTo>
                  <a:lnTo>
                    <a:pt x="0" y="1239"/>
                  </a:lnTo>
                  <a:lnTo>
                    <a:pt x="405" y="1668"/>
                  </a:lnTo>
                  <a:lnTo>
                    <a:pt x="810" y="1239"/>
                  </a:lnTo>
                  <a:lnTo>
                    <a:pt x="1239" y="1668"/>
                  </a:lnTo>
                  <a:lnTo>
                    <a:pt x="1643" y="1239"/>
                  </a:lnTo>
                  <a:lnTo>
                    <a:pt x="1239" y="834"/>
                  </a:lnTo>
                  <a:lnTo>
                    <a:pt x="1643" y="429"/>
                  </a:lnTo>
                  <a:lnTo>
                    <a:pt x="1239" y="1"/>
                  </a:lnTo>
                  <a:lnTo>
                    <a:pt x="810" y="429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4897656" y="2316174"/>
              <a:ext cx="61422" cy="61387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858" y="572"/>
                  </a:moveTo>
                  <a:cubicBezTo>
                    <a:pt x="1025" y="572"/>
                    <a:pt x="1144" y="715"/>
                    <a:pt x="1144" y="857"/>
                  </a:cubicBezTo>
                  <a:cubicBezTo>
                    <a:pt x="1144" y="1024"/>
                    <a:pt x="1025" y="1167"/>
                    <a:pt x="858" y="1167"/>
                  </a:cubicBezTo>
                  <a:cubicBezTo>
                    <a:pt x="715" y="1167"/>
                    <a:pt x="572" y="1024"/>
                    <a:pt x="572" y="857"/>
                  </a:cubicBezTo>
                  <a:cubicBezTo>
                    <a:pt x="572" y="715"/>
                    <a:pt x="715" y="572"/>
                    <a:pt x="858" y="572"/>
                  </a:cubicBezTo>
                  <a:close/>
                  <a:moveTo>
                    <a:pt x="858" y="0"/>
                  </a:moveTo>
                  <a:cubicBezTo>
                    <a:pt x="382" y="0"/>
                    <a:pt x="1" y="381"/>
                    <a:pt x="1" y="857"/>
                  </a:cubicBezTo>
                  <a:cubicBezTo>
                    <a:pt x="1" y="1358"/>
                    <a:pt x="382" y="1739"/>
                    <a:pt x="858" y="1739"/>
                  </a:cubicBezTo>
                  <a:cubicBezTo>
                    <a:pt x="1334" y="1739"/>
                    <a:pt x="1739" y="1358"/>
                    <a:pt x="1739" y="857"/>
                  </a:cubicBezTo>
                  <a:cubicBezTo>
                    <a:pt x="1739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4816111" y="2227038"/>
              <a:ext cx="58880" cy="5888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429" y="1"/>
                  </a:moveTo>
                  <a:lnTo>
                    <a:pt x="1" y="429"/>
                  </a:lnTo>
                  <a:lnTo>
                    <a:pt x="429" y="834"/>
                  </a:lnTo>
                  <a:lnTo>
                    <a:pt x="1" y="1239"/>
                  </a:lnTo>
                  <a:lnTo>
                    <a:pt x="429" y="1668"/>
                  </a:lnTo>
                  <a:lnTo>
                    <a:pt x="834" y="1239"/>
                  </a:lnTo>
                  <a:lnTo>
                    <a:pt x="1239" y="1668"/>
                  </a:lnTo>
                  <a:lnTo>
                    <a:pt x="1668" y="1239"/>
                  </a:lnTo>
                  <a:lnTo>
                    <a:pt x="1239" y="834"/>
                  </a:lnTo>
                  <a:lnTo>
                    <a:pt x="1668" y="429"/>
                  </a:lnTo>
                  <a:lnTo>
                    <a:pt x="1239" y="1"/>
                  </a:lnTo>
                  <a:lnTo>
                    <a:pt x="834" y="42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4981744" y="2227038"/>
              <a:ext cx="58033" cy="58880"/>
            </a:xfrm>
            <a:custGeom>
              <a:avLst/>
              <a:gdLst/>
              <a:ahLst/>
              <a:cxnLst/>
              <a:rect l="l" t="t" r="r" b="b"/>
              <a:pathLst>
                <a:path w="1644" h="1668" extrusionOk="0">
                  <a:moveTo>
                    <a:pt x="405" y="1"/>
                  </a:moveTo>
                  <a:lnTo>
                    <a:pt x="0" y="429"/>
                  </a:lnTo>
                  <a:lnTo>
                    <a:pt x="405" y="834"/>
                  </a:lnTo>
                  <a:lnTo>
                    <a:pt x="0" y="1239"/>
                  </a:lnTo>
                  <a:lnTo>
                    <a:pt x="405" y="1668"/>
                  </a:lnTo>
                  <a:lnTo>
                    <a:pt x="834" y="1239"/>
                  </a:lnTo>
                  <a:lnTo>
                    <a:pt x="1238" y="1668"/>
                  </a:lnTo>
                  <a:lnTo>
                    <a:pt x="1643" y="1239"/>
                  </a:lnTo>
                  <a:lnTo>
                    <a:pt x="1238" y="834"/>
                  </a:lnTo>
                  <a:lnTo>
                    <a:pt x="1643" y="429"/>
                  </a:lnTo>
                  <a:lnTo>
                    <a:pt x="1238" y="1"/>
                  </a:lnTo>
                  <a:lnTo>
                    <a:pt x="834" y="429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4814416" y="2316174"/>
              <a:ext cx="62269" cy="61387"/>
            </a:xfrm>
            <a:custGeom>
              <a:avLst/>
              <a:gdLst/>
              <a:ahLst/>
              <a:cxnLst/>
              <a:rect l="l" t="t" r="r" b="b"/>
              <a:pathLst>
                <a:path w="1764" h="1739" extrusionOk="0">
                  <a:moveTo>
                    <a:pt x="882" y="572"/>
                  </a:moveTo>
                  <a:cubicBezTo>
                    <a:pt x="1049" y="572"/>
                    <a:pt x="1168" y="715"/>
                    <a:pt x="1168" y="881"/>
                  </a:cubicBezTo>
                  <a:cubicBezTo>
                    <a:pt x="1168" y="1024"/>
                    <a:pt x="1049" y="1167"/>
                    <a:pt x="882" y="1167"/>
                  </a:cubicBezTo>
                  <a:cubicBezTo>
                    <a:pt x="715" y="1167"/>
                    <a:pt x="596" y="1024"/>
                    <a:pt x="596" y="881"/>
                  </a:cubicBezTo>
                  <a:cubicBezTo>
                    <a:pt x="596" y="715"/>
                    <a:pt x="715" y="572"/>
                    <a:pt x="882" y="572"/>
                  </a:cubicBezTo>
                  <a:close/>
                  <a:moveTo>
                    <a:pt x="882" y="0"/>
                  </a:moveTo>
                  <a:cubicBezTo>
                    <a:pt x="406" y="0"/>
                    <a:pt x="1" y="381"/>
                    <a:pt x="1" y="881"/>
                  </a:cubicBezTo>
                  <a:cubicBezTo>
                    <a:pt x="1" y="1358"/>
                    <a:pt x="406" y="1739"/>
                    <a:pt x="882" y="1739"/>
                  </a:cubicBezTo>
                  <a:cubicBezTo>
                    <a:pt x="1358" y="1739"/>
                    <a:pt x="1763" y="1358"/>
                    <a:pt x="1763" y="881"/>
                  </a:cubicBezTo>
                  <a:cubicBezTo>
                    <a:pt x="1763" y="381"/>
                    <a:pt x="135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4980049" y="2316174"/>
              <a:ext cx="61387" cy="61387"/>
            </a:xfrm>
            <a:custGeom>
              <a:avLst/>
              <a:gdLst/>
              <a:ahLst/>
              <a:cxnLst/>
              <a:rect l="l" t="t" r="r" b="b"/>
              <a:pathLst>
                <a:path w="1739" h="1739" extrusionOk="0">
                  <a:moveTo>
                    <a:pt x="882" y="572"/>
                  </a:moveTo>
                  <a:cubicBezTo>
                    <a:pt x="1024" y="572"/>
                    <a:pt x="1167" y="715"/>
                    <a:pt x="1167" y="857"/>
                  </a:cubicBezTo>
                  <a:cubicBezTo>
                    <a:pt x="1167" y="1024"/>
                    <a:pt x="1024" y="1167"/>
                    <a:pt x="882" y="1167"/>
                  </a:cubicBezTo>
                  <a:cubicBezTo>
                    <a:pt x="715" y="1167"/>
                    <a:pt x="572" y="1024"/>
                    <a:pt x="572" y="857"/>
                  </a:cubicBezTo>
                  <a:cubicBezTo>
                    <a:pt x="572" y="715"/>
                    <a:pt x="715" y="572"/>
                    <a:pt x="882" y="572"/>
                  </a:cubicBezTo>
                  <a:close/>
                  <a:moveTo>
                    <a:pt x="882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58"/>
                    <a:pt x="381" y="1739"/>
                    <a:pt x="882" y="1739"/>
                  </a:cubicBezTo>
                  <a:cubicBezTo>
                    <a:pt x="1358" y="1739"/>
                    <a:pt x="1739" y="1358"/>
                    <a:pt x="1739" y="857"/>
                  </a:cubicBezTo>
                  <a:cubicBezTo>
                    <a:pt x="1739" y="381"/>
                    <a:pt x="135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47"/>
          <p:cNvGrpSpPr/>
          <p:nvPr/>
        </p:nvGrpSpPr>
        <p:grpSpPr>
          <a:xfrm>
            <a:off x="7907813" y="539411"/>
            <a:ext cx="513775" cy="236625"/>
            <a:chOff x="2347475" y="2164925"/>
            <a:chExt cx="513775" cy="236625"/>
          </a:xfrm>
        </p:grpSpPr>
        <p:sp>
          <p:nvSpPr>
            <p:cNvPr id="676" name="Google Shape;676;p47"/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47"/>
          <p:cNvGrpSpPr/>
          <p:nvPr/>
        </p:nvGrpSpPr>
        <p:grpSpPr>
          <a:xfrm rot="5400000">
            <a:off x="583813" y="4228909"/>
            <a:ext cx="513775" cy="236625"/>
            <a:chOff x="2347475" y="2164925"/>
            <a:chExt cx="513775" cy="236625"/>
          </a:xfrm>
        </p:grpSpPr>
        <p:sp>
          <p:nvSpPr>
            <p:cNvPr id="685" name="Google Shape;685;p47"/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" name="Google Shape;1124;p58">
            <a:extLst>
              <a:ext uri="{FF2B5EF4-FFF2-40B4-BE49-F238E27FC236}">
                <a16:creationId xmlns:a16="http://schemas.microsoft.com/office/drawing/2014/main" id="{8492ECC4-CA9C-2476-1E78-E0B2756444F3}"/>
              </a:ext>
            </a:extLst>
          </p:cNvPr>
          <p:cNvCxnSpPr>
            <a:cxnSpLocks/>
          </p:cNvCxnSpPr>
          <p:nvPr/>
        </p:nvCxnSpPr>
        <p:spPr>
          <a:xfrm>
            <a:off x="2629061" y="1942409"/>
            <a:ext cx="600" cy="8199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" name="Google Shape;1124;p58">
            <a:extLst>
              <a:ext uri="{FF2B5EF4-FFF2-40B4-BE49-F238E27FC236}">
                <a16:creationId xmlns:a16="http://schemas.microsoft.com/office/drawing/2014/main" id="{2E938A85-1357-3C30-5A0F-6DAD9B29D985}"/>
              </a:ext>
            </a:extLst>
          </p:cNvPr>
          <p:cNvCxnSpPr>
            <a:cxnSpLocks/>
          </p:cNvCxnSpPr>
          <p:nvPr/>
        </p:nvCxnSpPr>
        <p:spPr>
          <a:xfrm>
            <a:off x="2629061" y="2750186"/>
            <a:ext cx="600" cy="8199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" name="Google Shape;1124;p58">
            <a:extLst>
              <a:ext uri="{FF2B5EF4-FFF2-40B4-BE49-F238E27FC236}">
                <a16:creationId xmlns:a16="http://schemas.microsoft.com/office/drawing/2014/main" id="{D00259D1-16AD-2ED5-C797-3CB60FF36E06}"/>
              </a:ext>
            </a:extLst>
          </p:cNvPr>
          <p:cNvCxnSpPr>
            <a:cxnSpLocks/>
          </p:cNvCxnSpPr>
          <p:nvPr/>
        </p:nvCxnSpPr>
        <p:spPr>
          <a:xfrm>
            <a:off x="2629061" y="3557963"/>
            <a:ext cx="600" cy="8199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116;p58">
            <a:extLst>
              <a:ext uri="{FF2B5EF4-FFF2-40B4-BE49-F238E27FC236}">
                <a16:creationId xmlns:a16="http://schemas.microsoft.com/office/drawing/2014/main" id="{112F958D-E6A1-6927-00CD-8B45D94F185F}"/>
              </a:ext>
            </a:extLst>
          </p:cNvPr>
          <p:cNvSpPr txBox="1"/>
          <p:nvPr/>
        </p:nvSpPr>
        <p:spPr>
          <a:xfrm>
            <a:off x="2697370" y="1730122"/>
            <a:ext cx="4592453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Annual event where NFL teams select college players to join their rosters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116;p58">
            <a:extLst>
              <a:ext uri="{FF2B5EF4-FFF2-40B4-BE49-F238E27FC236}">
                <a16:creationId xmlns:a16="http://schemas.microsoft.com/office/drawing/2014/main" id="{580ED4AC-8654-D9F6-A804-4A00571D58AA}"/>
              </a:ext>
            </a:extLst>
          </p:cNvPr>
          <p:cNvSpPr txBox="1"/>
          <p:nvPr/>
        </p:nvSpPr>
        <p:spPr>
          <a:xfrm>
            <a:off x="2759715" y="2474979"/>
            <a:ext cx="4467763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Consists of multiple rounds, with the poorest performing teams picking first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116;p58">
            <a:extLst>
              <a:ext uri="{FF2B5EF4-FFF2-40B4-BE49-F238E27FC236}">
                <a16:creationId xmlns:a16="http://schemas.microsoft.com/office/drawing/2014/main" id="{1A5EB59E-F122-8BE6-F9FF-5374EF9F35BB}"/>
              </a:ext>
            </a:extLst>
          </p:cNvPr>
          <p:cNvSpPr txBox="1"/>
          <p:nvPr/>
        </p:nvSpPr>
        <p:spPr>
          <a:xfrm>
            <a:off x="2697370" y="3335486"/>
            <a:ext cx="4592453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right draft selections are crucial for teams to be competitive in the NFL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116;p58">
            <a:extLst>
              <a:ext uri="{FF2B5EF4-FFF2-40B4-BE49-F238E27FC236}">
                <a16:creationId xmlns:a16="http://schemas.microsoft.com/office/drawing/2014/main" id="{C07D8D0F-5AB1-6198-EA07-D0AA4B2548BE}"/>
              </a:ext>
            </a:extLst>
          </p:cNvPr>
          <p:cNvSpPr txBox="1"/>
          <p:nvPr/>
        </p:nvSpPr>
        <p:spPr>
          <a:xfrm>
            <a:off x="2697370" y="4130984"/>
            <a:ext cx="4592453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team has a limited number of picks, emphasising the importance of picking the correct player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A5B4C127-07B5-7D8C-F632-A720398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>
            <a:extLst>
              <a:ext uri="{FF2B5EF4-FFF2-40B4-BE49-F238E27FC236}">
                <a16:creationId xmlns:a16="http://schemas.microsoft.com/office/drawing/2014/main" id="{29C88790-AE1F-3CC0-B442-EE09203932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3993" y="2117140"/>
            <a:ext cx="4161327" cy="1235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Are there any questions?</a:t>
            </a:r>
            <a:endParaRPr sz="1800" dirty="0"/>
          </a:p>
        </p:txBody>
      </p:sp>
      <p:sp>
        <p:nvSpPr>
          <p:cNvPr id="469" name="Google Shape;469;p40">
            <a:extLst>
              <a:ext uri="{FF2B5EF4-FFF2-40B4-BE49-F238E27FC236}">
                <a16:creationId xmlns:a16="http://schemas.microsoft.com/office/drawing/2014/main" id="{29AD9B71-E6AF-D85D-2E06-EA4D6A6B29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3400" y="1527800"/>
            <a:ext cx="3521700" cy="8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 You!</a:t>
            </a:r>
            <a:endParaRPr dirty="0"/>
          </a:p>
        </p:txBody>
      </p:sp>
      <p:grpSp>
        <p:nvGrpSpPr>
          <p:cNvPr id="472" name="Google Shape;472;p40">
            <a:extLst>
              <a:ext uri="{FF2B5EF4-FFF2-40B4-BE49-F238E27FC236}">
                <a16:creationId xmlns:a16="http://schemas.microsoft.com/office/drawing/2014/main" id="{BAFD488B-6D8F-6B73-D27D-E4D80F0151BD}"/>
              </a:ext>
            </a:extLst>
          </p:cNvPr>
          <p:cNvGrpSpPr/>
          <p:nvPr/>
        </p:nvGrpSpPr>
        <p:grpSpPr>
          <a:xfrm>
            <a:off x="4211790" y="4367464"/>
            <a:ext cx="513775" cy="236625"/>
            <a:chOff x="2347475" y="2164925"/>
            <a:chExt cx="513775" cy="236625"/>
          </a:xfrm>
        </p:grpSpPr>
        <p:sp>
          <p:nvSpPr>
            <p:cNvPr id="473" name="Google Shape;473;p40">
              <a:extLst>
                <a:ext uri="{FF2B5EF4-FFF2-40B4-BE49-F238E27FC236}">
                  <a16:creationId xmlns:a16="http://schemas.microsoft.com/office/drawing/2014/main" id="{05DEB4F2-2E72-D553-2137-496F0F8F8FBB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>
              <a:extLst>
                <a:ext uri="{FF2B5EF4-FFF2-40B4-BE49-F238E27FC236}">
                  <a16:creationId xmlns:a16="http://schemas.microsoft.com/office/drawing/2014/main" id="{5789100B-F6F3-BF44-7E22-C00B00FA70C1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>
              <a:extLst>
                <a:ext uri="{FF2B5EF4-FFF2-40B4-BE49-F238E27FC236}">
                  <a16:creationId xmlns:a16="http://schemas.microsoft.com/office/drawing/2014/main" id="{81BB2F7D-1D4D-801D-AD45-BA09C3BD415E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>
              <a:extLst>
                <a:ext uri="{FF2B5EF4-FFF2-40B4-BE49-F238E27FC236}">
                  <a16:creationId xmlns:a16="http://schemas.microsoft.com/office/drawing/2014/main" id="{A8FD0123-1484-C957-29AE-31F5783F2E1E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>
              <a:extLst>
                <a:ext uri="{FF2B5EF4-FFF2-40B4-BE49-F238E27FC236}">
                  <a16:creationId xmlns:a16="http://schemas.microsoft.com/office/drawing/2014/main" id="{5B81754A-96CF-EA69-8155-A5F4BC2ED9F8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>
              <a:extLst>
                <a:ext uri="{FF2B5EF4-FFF2-40B4-BE49-F238E27FC236}">
                  <a16:creationId xmlns:a16="http://schemas.microsoft.com/office/drawing/2014/main" id="{E2C3E9AE-119E-CE66-567D-4D3AACD432BB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>
              <a:extLst>
                <a:ext uri="{FF2B5EF4-FFF2-40B4-BE49-F238E27FC236}">
                  <a16:creationId xmlns:a16="http://schemas.microsoft.com/office/drawing/2014/main" id="{93410541-797F-9169-6CFA-438C69BA7174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>
              <a:extLst>
                <a:ext uri="{FF2B5EF4-FFF2-40B4-BE49-F238E27FC236}">
                  <a16:creationId xmlns:a16="http://schemas.microsoft.com/office/drawing/2014/main" id="{6FBCE13E-31E6-8E31-DA77-CD3BDA18937D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40">
            <a:extLst>
              <a:ext uri="{FF2B5EF4-FFF2-40B4-BE49-F238E27FC236}">
                <a16:creationId xmlns:a16="http://schemas.microsoft.com/office/drawing/2014/main" id="{FE00B58E-A8D8-D948-3292-B88E58E47CC4}"/>
              </a:ext>
            </a:extLst>
          </p:cNvPr>
          <p:cNvGrpSpPr/>
          <p:nvPr/>
        </p:nvGrpSpPr>
        <p:grpSpPr>
          <a:xfrm>
            <a:off x="722396" y="539402"/>
            <a:ext cx="513775" cy="236625"/>
            <a:chOff x="2347475" y="2164925"/>
            <a:chExt cx="513775" cy="236625"/>
          </a:xfrm>
        </p:grpSpPr>
        <p:sp>
          <p:nvSpPr>
            <p:cNvPr id="482" name="Google Shape;482;p40">
              <a:extLst>
                <a:ext uri="{FF2B5EF4-FFF2-40B4-BE49-F238E27FC236}">
                  <a16:creationId xmlns:a16="http://schemas.microsoft.com/office/drawing/2014/main" id="{44F8646F-7343-C530-A076-4CB37F38FEB4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>
              <a:extLst>
                <a:ext uri="{FF2B5EF4-FFF2-40B4-BE49-F238E27FC236}">
                  <a16:creationId xmlns:a16="http://schemas.microsoft.com/office/drawing/2014/main" id="{6D0FE48E-36DB-F72F-7390-1BA890DD0AD7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>
              <a:extLst>
                <a:ext uri="{FF2B5EF4-FFF2-40B4-BE49-F238E27FC236}">
                  <a16:creationId xmlns:a16="http://schemas.microsoft.com/office/drawing/2014/main" id="{0BA34FFB-82DC-BB24-E261-6903F11C35E0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>
              <a:extLst>
                <a:ext uri="{FF2B5EF4-FFF2-40B4-BE49-F238E27FC236}">
                  <a16:creationId xmlns:a16="http://schemas.microsoft.com/office/drawing/2014/main" id="{3D84DDD4-2B83-ADEB-DA13-3D8B3A18187C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>
              <a:extLst>
                <a:ext uri="{FF2B5EF4-FFF2-40B4-BE49-F238E27FC236}">
                  <a16:creationId xmlns:a16="http://schemas.microsoft.com/office/drawing/2014/main" id="{AAFC90CA-36F5-9A10-3604-7114BD5CD76C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>
              <a:extLst>
                <a:ext uri="{FF2B5EF4-FFF2-40B4-BE49-F238E27FC236}">
                  <a16:creationId xmlns:a16="http://schemas.microsoft.com/office/drawing/2014/main" id="{78F6398D-91E1-8D00-6612-6E1F018C68B9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>
              <a:extLst>
                <a:ext uri="{FF2B5EF4-FFF2-40B4-BE49-F238E27FC236}">
                  <a16:creationId xmlns:a16="http://schemas.microsoft.com/office/drawing/2014/main" id="{8B033DF5-FBCC-D037-C2D2-7F4F104E7C3E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>
              <a:extLst>
                <a:ext uri="{FF2B5EF4-FFF2-40B4-BE49-F238E27FC236}">
                  <a16:creationId xmlns:a16="http://schemas.microsoft.com/office/drawing/2014/main" id="{86765D2B-3D97-136A-7AF3-C1B1D01ECAA9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Alabama Running Backs in the Saban Era are Producing in the NFL - Roll  'Bama Roll">
            <a:extLst>
              <a:ext uri="{FF2B5EF4-FFF2-40B4-BE49-F238E27FC236}">
                <a16:creationId xmlns:a16="http://schemas.microsoft.com/office/drawing/2014/main" id="{6608F053-765D-B161-91DC-FB1F361C6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t="233"/>
          <a:stretch/>
        </p:blipFill>
        <p:spPr bwMode="auto">
          <a:xfrm>
            <a:off x="5071746" y="9956"/>
            <a:ext cx="5143500" cy="514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FB5F73D-0E7F-A51A-2B3B-8A993AB463DA}"/>
              </a:ext>
            </a:extLst>
          </p:cNvPr>
          <p:cNvSpPr/>
          <p:nvPr/>
        </p:nvSpPr>
        <p:spPr>
          <a:xfrm>
            <a:off x="5051670" y="0"/>
            <a:ext cx="502386" cy="5133544"/>
          </a:xfrm>
          <a:prstGeom prst="rtTriangle">
            <a:avLst/>
          </a:prstGeom>
          <a:solidFill>
            <a:srgbClr val="001C3F"/>
          </a:solidFill>
          <a:ln>
            <a:solidFill>
              <a:srgbClr val="001C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366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EF39BDBD-6987-AF2F-9416-01DAFD48A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7">
            <a:extLst>
              <a:ext uri="{FF2B5EF4-FFF2-40B4-BE49-F238E27FC236}">
                <a16:creationId xmlns:a16="http://schemas.microsoft.com/office/drawing/2014/main" id="{379333EA-0B8B-B429-7D35-409A39CC7E42}"/>
              </a:ext>
            </a:extLst>
          </p:cNvPr>
          <p:cNvSpPr/>
          <p:nvPr/>
        </p:nvSpPr>
        <p:spPr>
          <a:xfrm>
            <a:off x="858088" y="1278640"/>
            <a:ext cx="1121700" cy="112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9" name="Google Shape;659;p47">
            <a:extLst>
              <a:ext uri="{FF2B5EF4-FFF2-40B4-BE49-F238E27FC236}">
                <a16:creationId xmlns:a16="http://schemas.microsoft.com/office/drawing/2014/main" id="{64F989FF-8288-7694-2F0E-8F7DDBC12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400" y="388209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61" name="Google Shape;661;p47">
            <a:extLst>
              <a:ext uri="{FF2B5EF4-FFF2-40B4-BE49-F238E27FC236}">
                <a16:creationId xmlns:a16="http://schemas.microsoft.com/office/drawing/2014/main" id="{97E5C526-519F-9765-F5ED-35BC71D5A4F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165790" y="1238734"/>
            <a:ext cx="3664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Player Evaluation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75" name="Google Shape;675;p47">
            <a:extLst>
              <a:ext uri="{FF2B5EF4-FFF2-40B4-BE49-F238E27FC236}">
                <a16:creationId xmlns:a16="http://schemas.microsoft.com/office/drawing/2014/main" id="{648462F6-1AD8-82F7-7548-DC265B77550C}"/>
              </a:ext>
            </a:extLst>
          </p:cNvPr>
          <p:cNvGrpSpPr/>
          <p:nvPr/>
        </p:nvGrpSpPr>
        <p:grpSpPr>
          <a:xfrm>
            <a:off x="7907813" y="539411"/>
            <a:ext cx="513775" cy="236625"/>
            <a:chOff x="2347475" y="2164925"/>
            <a:chExt cx="513775" cy="236625"/>
          </a:xfrm>
        </p:grpSpPr>
        <p:sp>
          <p:nvSpPr>
            <p:cNvPr id="676" name="Google Shape;676;p47">
              <a:extLst>
                <a:ext uri="{FF2B5EF4-FFF2-40B4-BE49-F238E27FC236}">
                  <a16:creationId xmlns:a16="http://schemas.microsoft.com/office/drawing/2014/main" id="{8F44DDFC-375B-B83A-7737-9DD06E513366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7">
              <a:extLst>
                <a:ext uri="{FF2B5EF4-FFF2-40B4-BE49-F238E27FC236}">
                  <a16:creationId xmlns:a16="http://schemas.microsoft.com/office/drawing/2014/main" id="{0A2072DE-7AE2-76FF-CFED-33015A259A77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7">
              <a:extLst>
                <a:ext uri="{FF2B5EF4-FFF2-40B4-BE49-F238E27FC236}">
                  <a16:creationId xmlns:a16="http://schemas.microsoft.com/office/drawing/2014/main" id="{D81869E1-4E13-D7B4-9C13-772AF00B1DB1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7">
              <a:extLst>
                <a:ext uri="{FF2B5EF4-FFF2-40B4-BE49-F238E27FC236}">
                  <a16:creationId xmlns:a16="http://schemas.microsoft.com/office/drawing/2014/main" id="{A8892A83-BC4E-0017-A299-51C1E57E3ABE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7">
              <a:extLst>
                <a:ext uri="{FF2B5EF4-FFF2-40B4-BE49-F238E27FC236}">
                  <a16:creationId xmlns:a16="http://schemas.microsoft.com/office/drawing/2014/main" id="{DEC3A9A9-8081-7FA8-0940-496EEE24A8BE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7">
              <a:extLst>
                <a:ext uri="{FF2B5EF4-FFF2-40B4-BE49-F238E27FC236}">
                  <a16:creationId xmlns:a16="http://schemas.microsoft.com/office/drawing/2014/main" id="{7893E05D-8685-CE12-00F7-59B1CB785C11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7">
              <a:extLst>
                <a:ext uri="{FF2B5EF4-FFF2-40B4-BE49-F238E27FC236}">
                  <a16:creationId xmlns:a16="http://schemas.microsoft.com/office/drawing/2014/main" id="{78B25305-6B33-8CEA-FF9C-DF858049B77A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7">
              <a:extLst>
                <a:ext uri="{FF2B5EF4-FFF2-40B4-BE49-F238E27FC236}">
                  <a16:creationId xmlns:a16="http://schemas.microsoft.com/office/drawing/2014/main" id="{976D8942-4A42-F6FE-3DCC-61577B39E421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684;p47">
            <a:extLst>
              <a:ext uri="{FF2B5EF4-FFF2-40B4-BE49-F238E27FC236}">
                <a16:creationId xmlns:a16="http://schemas.microsoft.com/office/drawing/2014/main" id="{F1948CA7-DD5B-6C1D-C7A1-2B45BBDD22E1}"/>
              </a:ext>
            </a:extLst>
          </p:cNvPr>
          <p:cNvGrpSpPr/>
          <p:nvPr/>
        </p:nvGrpSpPr>
        <p:grpSpPr>
          <a:xfrm rot="5400000">
            <a:off x="583813" y="4228909"/>
            <a:ext cx="513775" cy="236625"/>
            <a:chOff x="2347475" y="2164925"/>
            <a:chExt cx="513775" cy="236625"/>
          </a:xfrm>
        </p:grpSpPr>
        <p:sp>
          <p:nvSpPr>
            <p:cNvPr id="685" name="Google Shape;685;p47">
              <a:extLst>
                <a:ext uri="{FF2B5EF4-FFF2-40B4-BE49-F238E27FC236}">
                  <a16:creationId xmlns:a16="http://schemas.microsoft.com/office/drawing/2014/main" id="{465A9510-D977-2AA9-3EF1-CBD77318569E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7">
              <a:extLst>
                <a:ext uri="{FF2B5EF4-FFF2-40B4-BE49-F238E27FC236}">
                  <a16:creationId xmlns:a16="http://schemas.microsoft.com/office/drawing/2014/main" id="{B2FE5368-1D0C-5C51-1808-FD13AFEB0CBE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7">
              <a:extLst>
                <a:ext uri="{FF2B5EF4-FFF2-40B4-BE49-F238E27FC236}">
                  <a16:creationId xmlns:a16="http://schemas.microsoft.com/office/drawing/2014/main" id="{79875F50-AEA4-902A-77F8-DE37F495549E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7">
              <a:extLst>
                <a:ext uri="{FF2B5EF4-FFF2-40B4-BE49-F238E27FC236}">
                  <a16:creationId xmlns:a16="http://schemas.microsoft.com/office/drawing/2014/main" id="{8F386373-89B1-A0FD-4367-5FECE19BEEF8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7">
              <a:extLst>
                <a:ext uri="{FF2B5EF4-FFF2-40B4-BE49-F238E27FC236}">
                  <a16:creationId xmlns:a16="http://schemas.microsoft.com/office/drawing/2014/main" id="{EA03AC60-5807-6597-DBA3-B5A7B497278B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7">
              <a:extLst>
                <a:ext uri="{FF2B5EF4-FFF2-40B4-BE49-F238E27FC236}">
                  <a16:creationId xmlns:a16="http://schemas.microsoft.com/office/drawing/2014/main" id="{271576A2-E232-2C96-FF35-F55C7CF7BEB3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7">
              <a:extLst>
                <a:ext uri="{FF2B5EF4-FFF2-40B4-BE49-F238E27FC236}">
                  <a16:creationId xmlns:a16="http://schemas.microsoft.com/office/drawing/2014/main" id="{99492E91-83E2-3CFE-3112-5F692D7162E9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7">
              <a:extLst>
                <a:ext uri="{FF2B5EF4-FFF2-40B4-BE49-F238E27FC236}">
                  <a16:creationId xmlns:a16="http://schemas.microsoft.com/office/drawing/2014/main" id="{21AA090D-448D-3F38-5456-9A47702E7DA6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8" name="Google Shape;1124;p58">
            <a:extLst>
              <a:ext uri="{FF2B5EF4-FFF2-40B4-BE49-F238E27FC236}">
                <a16:creationId xmlns:a16="http://schemas.microsoft.com/office/drawing/2014/main" id="{6ED3EEA4-A2E5-A708-DB25-6DC29B253D1B}"/>
              </a:ext>
            </a:extLst>
          </p:cNvPr>
          <p:cNvCxnSpPr>
            <a:cxnSpLocks/>
          </p:cNvCxnSpPr>
          <p:nvPr/>
        </p:nvCxnSpPr>
        <p:spPr>
          <a:xfrm>
            <a:off x="2629061" y="1942409"/>
            <a:ext cx="600" cy="8199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" name="Google Shape;1124;p58">
            <a:extLst>
              <a:ext uri="{FF2B5EF4-FFF2-40B4-BE49-F238E27FC236}">
                <a16:creationId xmlns:a16="http://schemas.microsoft.com/office/drawing/2014/main" id="{91EE6A3B-9FA6-A7A3-CD82-3ACD0BDB5FD7}"/>
              </a:ext>
            </a:extLst>
          </p:cNvPr>
          <p:cNvCxnSpPr>
            <a:cxnSpLocks/>
          </p:cNvCxnSpPr>
          <p:nvPr/>
        </p:nvCxnSpPr>
        <p:spPr>
          <a:xfrm>
            <a:off x="2629061" y="2750186"/>
            <a:ext cx="600" cy="8199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" name="Google Shape;1124;p58">
            <a:extLst>
              <a:ext uri="{FF2B5EF4-FFF2-40B4-BE49-F238E27FC236}">
                <a16:creationId xmlns:a16="http://schemas.microsoft.com/office/drawing/2014/main" id="{E6A9708D-F831-478A-84C4-1ED8E7C90350}"/>
              </a:ext>
            </a:extLst>
          </p:cNvPr>
          <p:cNvCxnSpPr>
            <a:cxnSpLocks/>
          </p:cNvCxnSpPr>
          <p:nvPr/>
        </p:nvCxnSpPr>
        <p:spPr>
          <a:xfrm>
            <a:off x="2629061" y="3557963"/>
            <a:ext cx="600" cy="8199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116;p58">
            <a:extLst>
              <a:ext uri="{FF2B5EF4-FFF2-40B4-BE49-F238E27FC236}">
                <a16:creationId xmlns:a16="http://schemas.microsoft.com/office/drawing/2014/main" id="{1558B768-F2B3-B593-6A2B-7525B5D21E1F}"/>
              </a:ext>
            </a:extLst>
          </p:cNvPr>
          <p:cNvSpPr txBox="1"/>
          <p:nvPr/>
        </p:nvSpPr>
        <p:spPr>
          <a:xfrm>
            <a:off x="2701964" y="1730122"/>
            <a:ext cx="4592453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Involves assessing players’ skills, athleticism, and potential for success.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116;p58">
            <a:extLst>
              <a:ext uri="{FF2B5EF4-FFF2-40B4-BE49-F238E27FC236}">
                <a16:creationId xmlns:a16="http://schemas.microsoft.com/office/drawing/2014/main" id="{80F81644-F94B-D6BE-EFFF-F85C9A2755DD}"/>
              </a:ext>
            </a:extLst>
          </p:cNvPr>
          <p:cNvSpPr txBox="1"/>
          <p:nvPr/>
        </p:nvSpPr>
        <p:spPr>
          <a:xfrm>
            <a:off x="2764309" y="2474979"/>
            <a:ext cx="4467763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Considers performance metrics from the NFL Combine, College and various other metrics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116;p58">
            <a:extLst>
              <a:ext uri="{FF2B5EF4-FFF2-40B4-BE49-F238E27FC236}">
                <a16:creationId xmlns:a16="http://schemas.microsoft.com/office/drawing/2014/main" id="{C09C1164-BB34-1F3E-19BC-F9442CA920E1}"/>
              </a:ext>
            </a:extLst>
          </p:cNvPr>
          <p:cNvSpPr txBox="1"/>
          <p:nvPr/>
        </p:nvSpPr>
        <p:spPr>
          <a:xfrm>
            <a:off x="2764309" y="3301499"/>
            <a:ext cx="4467763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Utilises subjective evaluations by scouts and coaches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116;p58">
            <a:extLst>
              <a:ext uri="{FF2B5EF4-FFF2-40B4-BE49-F238E27FC236}">
                <a16:creationId xmlns:a16="http://schemas.microsoft.com/office/drawing/2014/main" id="{DD102788-104B-CDF6-AF07-0E190DD1E4EE}"/>
              </a:ext>
            </a:extLst>
          </p:cNvPr>
          <p:cNvSpPr txBox="1"/>
          <p:nvPr/>
        </p:nvSpPr>
        <p:spPr>
          <a:xfrm>
            <a:off x="2701964" y="4181446"/>
            <a:ext cx="4592453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Effective player evaluation enhances teams’ ability to make informed draft selections and build competitive rosters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" name="Google Shape;637;p46">
            <a:extLst>
              <a:ext uri="{FF2B5EF4-FFF2-40B4-BE49-F238E27FC236}">
                <a16:creationId xmlns:a16="http://schemas.microsoft.com/office/drawing/2014/main" id="{BC9EB232-15FF-E544-E5C8-32AC6072907B}"/>
              </a:ext>
            </a:extLst>
          </p:cNvPr>
          <p:cNvGrpSpPr/>
          <p:nvPr/>
        </p:nvGrpSpPr>
        <p:grpSpPr>
          <a:xfrm>
            <a:off x="1170171" y="1537014"/>
            <a:ext cx="485382" cy="605587"/>
            <a:chOff x="4077997" y="2825605"/>
            <a:chExt cx="281659" cy="351412"/>
          </a:xfrm>
        </p:grpSpPr>
        <p:sp>
          <p:nvSpPr>
            <p:cNvPr id="22" name="Google Shape;638;p46">
              <a:extLst>
                <a:ext uri="{FF2B5EF4-FFF2-40B4-BE49-F238E27FC236}">
                  <a16:creationId xmlns:a16="http://schemas.microsoft.com/office/drawing/2014/main" id="{2601A1B5-241A-C2AF-6F21-96606CA1B100}"/>
                </a:ext>
              </a:extLst>
            </p:cNvPr>
            <p:cNvSpPr/>
            <p:nvPr/>
          </p:nvSpPr>
          <p:spPr>
            <a:xfrm>
              <a:off x="4077997" y="2825605"/>
              <a:ext cx="281659" cy="351412"/>
            </a:xfrm>
            <a:custGeom>
              <a:avLst/>
              <a:gdLst/>
              <a:ahLst/>
              <a:cxnLst/>
              <a:rect l="l" t="t" r="r" b="b"/>
              <a:pathLst>
                <a:path w="7979" h="9955" extrusionOk="0">
                  <a:moveTo>
                    <a:pt x="4001" y="596"/>
                  </a:moveTo>
                  <a:cubicBezTo>
                    <a:pt x="4525" y="596"/>
                    <a:pt x="4954" y="1025"/>
                    <a:pt x="4954" y="1572"/>
                  </a:cubicBezTo>
                  <a:cubicBezTo>
                    <a:pt x="4954" y="1739"/>
                    <a:pt x="4906" y="1906"/>
                    <a:pt x="4835" y="2049"/>
                  </a:cubicBezTo>
                  <a:cubicBezTo>
                    <a:pt x="4644" y="2001"/>
                    <a:pt x="4478" y="1977"/>
                    <a:pt x="4287" y="1953"/>
                  </a:cubicBezTo>
                  <a:lnTo>
                    <a:pt x="4287" y="1382"/>
                  </a:lnTo>
                  <a:lnTo>
                    <a:pt x="3692" y="1382"/>
                  </a:lnTo>
                  <a:lnTo>
                    <a:pt x="3692" y="1953"/>
                  </a:lnTo>
                  <a:cubicBezTo>
                    <a:pt x="3501" y="1977"/>
                    <a:pt x="3335" y="2001"/>
                    <a:pt x="3144" y="2049"/>
                  </a:cubicBezTo>
                  <a:cubicBezTo>
                    <a:pt x="3073" y="1906"/>
                    <a:pt x="3025" y="1739"/>
                    <a:pt x="3025" y="1572"/>
                  </a:cubicBezTo>
                  <a:cubicBezTo>
                    <a:pt x="3025" y="1025"/>
                    <a:pt x="3454" y="596"/>
                    <a:pt x="4001" y="596"/>
                  </a:cubicBezTo>
                  <a:close/>
                  <a:moveTo>
                    <a:pt x="4001" y="2525"/>
                  </a:moveTo>
                  <a:cubicBezTo>
                    <a:pt x="5883" y="2525"/>
                    <a:pt x="7407" y="4073"/>
                    <a:pt x="7407" y="5954"/>
                  </a:cubicBezTo>
                  <a:cubicBezTo>
                    <a:pt x="7407" y="7836"/>
                    <a:pt x="5883" y="9360"/>
                    <a:pt x="4001" y="9360"/>
                  </a:cubicBezTo>
                  <a:cubicBezTo>
                    <a:pt x="2096" y="9360"/>
                    <a:pt x="572" y="7836"/>
                    <a:pt x="572" y="5954"/>
                  </a:cubicBezTo>
                  <a:cubicBezTo>
                    <a:pt x="572" y="4073"/>
                    <a:pt x="2096" y="2525"/>
                    <a:pt x="4001" y="2525"/>
                  </a:cubicBezTo>
                  <a:close/>
                  <a:moveTo>
                    <a:pt x="4001" y="1"/>
                  </a:moveTo>
                  <a:cubicBezTo>
                    <a:pt x="3144" y="1"/>
                    <a:pt x="2430" y="715"/>
                    <a:pt x="2430" y="1572"/>
                  </a:cubicBezTo>
                  <a:cubicBezTo>
                    <a:pt x="2430" y="1787"/>
                    <a:pt x="2477" y="2001"/>
                    <a:pt x="2572" y="2215"/>
                  </a:cubicBezTo>
                  <a:cubicBezTo>
                    <a:pt x="2144" y="2382"/>
                    <a:pt x="1739" y="2620"/>
                    <a:pt x="1382" y="2930"/>
                  </a:cubicBezTo>
                  <a:lnTo>
                    <a:pt x="953" y="2501"/>
                  </a:lnTo>
                  <a:lnTo>
                    <a:pt x="548" y="2906"/>
                  </a:lnTo>
                  <a:lnTo>
                    <a:pt x="977" y="3335"/>
                  </a:lnTo>
                  <a:cubicBezTo>
                    <a:pt x="358" y="4049"/>
                    <a:pt x="0" y="4954"/>
                    <a:pt x="0" y="5954"/>
                  </a:cubicBezTo>
                  <a:cubicBezTo>
                    <a:pt x="0" y="8145"/>
                    <a:pt x="1787" y="9955"/>
                    <a:pt x="3977" y="9955"/>
                  </a:cubicBezTo>
                  <a:cubicBezTo>
                    <a:pt x="6192" y="9955"/>
                    <a:pt x="7978" y="8145"/>
                    <a:pt x="7978" y="5954"/>
                  </a:cubicBezTo>
                  <a:cubicBezTo>
                    <a:pt x="7978" y="4240"/>
                    <a:pt x="6907" y="2787"/>
                    <a:pt x="5406" y="2215"/>
                  </a:cubicBezTo>
                  <a:cubicBezTo>
                    <a:pt x="5502" y="2001"/>
                    <a:pt x="5549" y="1787"/>
                    <a:pt x="5549" y="1572"/>
                  </a:cubicBezTo>
                  <a:cubicBezTo>
                    <a:pt x="5549" y="715"/>
                    <a:pt x="4835" y="1"/>
                    <a:pt x="4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9;p46">
              <a:extLst>
                <a:ext uri="{FF2B5EF4-FFF2-40B4-BE49-F238E27FC236}">
                  <a16:creationId xmlns:a16="http://schemas.microsoft.com/office/drawing/2014/main" id="{D443059A-532D-0B48-4C3D-9D5CC807CC96}"/>
                </a:ext>
              </a:extLst>
            </p:cNvPr>
            <p:cNvSpPr/>
            <p:nvPr/>
          </p:nvSpPr>
          <p:spPr>
            <a:xfrm>
              <a:off x="4119194" y="2935744"/>
              <a:ext cx="199268" cy="200116"/>
            </a:xfrm>
            <a:custGeom>
              <a:avLst/>
              <a:gdLst/>
              <a:ahLst/>
              <a:cxnLst/>
              <a:rect l="l" t="t" r="r" b="b"/>
              <a:pathLst>
                <a:path w="5645" h="5669" extrusionOk="0">
                  <a:moveTo>
                    <a:pt x="2834" y="572"/>
                  </a:moveTo>
                  <a:cubicBezTo>
                    <a:pt x="4073" y="572"/>
                    <a:pt x="5073" y="1596"/>
                    <a:pt x="5073" y="2834"/>
                  </a:cubicBezTo>
                  <a:cubicBezTo>
                    <a:pt x="5073" y="4073"/>
                    <a:pt x="4073" y="5073"/>
                    <a:pt x="2834" y="5073"/>
                  </a:cubicBezTo>
                  <a:cubicBezTo>
                    <a:pt x="1572" y="5073"/>
                    <a:pt x="572" y="4073"/>
                    <a:pt x="572" y="2834"/>
                  </a:cubicBezTo>
                  <a:cubicBezTo>
                    <a:pt x="572" y="1596"/>
                    <a:pt x="1572" y="572"/>
                    <a:pt x="2834" y="572"/>
                  </a:cubicBezTo>
                  <a:close/>
                  <a:moveTo>
                    <a:pt x="2834" y="0"/>
                  </a:moveTo>
                  <a:cubicBezTo>
                    <a:pt x="1263" y="0"/>
                    <a:pt x="0" y="1262"/>
                    <a:pt x="0" y="2834"/>
                  </a:cubicBezTo>
                  <a:cubicBezTo>
                    <a:pt x="0" y="4382"/>
                    <a:pt x="1263" y="5668"/>
                    <a:pt x="2834" y="5668"/>
                  </a:cubicBezTo>
                  <a:cubicBezTo>
                    <a:pt x="4382" y="5668"/>
                    <a:pt x="5644" y="4382"/>
                    <a:pt x="5644" y="2834"/>
                  </a:cubicBezTo>
                  <a:cubicBezTo>
                    <a:pt x="5644" y="1262"/>
                    <a:pt x="4382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0;p46">
              <a:extLst>
                <a:ext uri="{FF2B5EF4-FFF2-40B4-BE49-F238E27FC236}">
                  <a16:creationId xmlns:a16="http://schemas.microsoft.com/office/drawing/2014/main" id="{900A1D66-9D9F-7A27-3DAC-83DAA8122EBA}"/>
                </a:ext>
              </a:extLst>
            </p:cNvPr>
            <p:cNvSpPr/>
            <p:nvPr/>
          </p:nvSpPr>
          <p:spPr>
            <a:xfrm>
              <a:off x="4177194" y="2993744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2359" h="2359" extrusionOk="0">
                  <a:moveTo>
                    <a:pt x="1953" y="0"/>
                  </a:moveTo>
                  <a:lnTo>
                    <a:pt x="1" y="1953"/>
                  </a:lnTo>
                  <a:lnTo>
                    <a:pt x="405" y="2358"/>
                  </a:lnTo>
                  <a:lnTo>
                    <a:pt x="2358" y="429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786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>
          <a:extLst>
            <a:ext uri="{FF2B5EF4-FFF2-40B4-BE49-F238E27FC236}">
              <a16:creationId xmlns:a16="http://schemas.microsoft.com/office/drawing/2014/main" id="{DF576D79-4B4E-462D-0649-C3B0231F6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>
            <a:extLst>
              <a:ext uri="{FF2B5EF4-FFF2-40B4-BE49-F238E27FC236}">
                <a16:creationId xmlns:a16="http://schemas.microsoft.com/office/drawing/2014/main" id="{76948154-CA35-625B-07CA-E9FB86D80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696" y="38621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Challenges in NFL Player Evaluation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550" name="Google Shape;550;p43">
            <a:extLst>
              <a:ext uri="{FF2B5EF4-FFF2-40B4-BE49-F238E27FC236}">
                <a16:creationId xmlns:a16="http://schemas.microsoft.com/office/drawing/2014/main" id="{E406CE8A-78C4-3E14-7C6E-10F93940E21A}"/>
              </a:ext>
            </a:extLst>
          </p:cNvPr>
          <p:cNvGrpSpPr/>
          <p:nvPr/>
        </p:nvGrpSpPr>
        <p:grpSpPr>
          <a:xfrm>
            <a:off x="722388" y="539409"/>
            <a:ext cx="513775" cy="236625"/>
            <a:chOff x="2347475" y="2164925"/>
            <a:chExt cx="513775" cy="236625"/>
          </a:xfrm>
        </p:grpSpPr>
        <p:sp>
          <p:nvSpPr>
            <p:cNvPr id="551" name="Google Shape;551;p43">
              <a:extLst>
                <a:ext uri="{FF2B5EF4-FFF2-40B4-BE49-F238E27FC236}">
                  <a16:creationId xmlns:a16="http://schemas.microsoft.com/office/drawing/2014/main" id="{517FEDC0-2B57-016D-DCE4-6B02E2488290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>
              <a:extLst>
                <a:ext uri="{FF2B5EF4-FFF2-40B4-BE49-F238E27FC236}">
                  <a16:creationId xmlns:a16="http://schemas.microsoft.com/office/drawing/2014/main" id="{49C6E55C-8B3D-2320-EEFD-6B0E2FE392F1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>
              <a:extLst>
                <a:ext uri="{FF2B5EF4-FFF2-40B4-BE49-F238E27FC236}">
                  <a16:creationId xmlns:a16="http://schemas.microsoft.com/office/drawing/2014/main" id="{0414015C-784C-FF63-D543-9D4A3E1D8158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>
              <a:extLst>
                <a:ext uri="{FF2B5EF4-FFF2-40B4-BE49-F238E27FC236}">
                  <a16:creationId xmlns:a16="http://schemas.microsoft.com/office/drawing/2014/main" id="{9AE9EB82-3B09-46D1-8CB2-8ED13F02D5B1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>
              <a:extLst>
                <a:ext uri="{FF2B5EF4-FFF2-40B4-BE49-F238E27FC236}">
                  <a16:creationId xmlns:a16="http://schemas.microsoft.com/office/drawing/2014/main" id="{519EEF06-EF1E-6B83-A003-251A15462147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>
              <a:extLst>
                <a:ext uri="{FF2B5EF4-FFF2-40B4-BE49-F238E27FC236}">
                  <a16:creationId xmlns:a16="http://schemas.microsoft.com/office/drawing/2014/main" id="{3D0F71B7-50DB-0BD3-39EC-E06C47D6821E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>
              <a:extLst>
                <a:ext uri="{FF2B5EF4-FFF2-40B4-BE49-F238E27FC236}">
                  <a16:creationId xmlns:a16="http://schemas.microsoft.com/office/drawing/2014/main" id="{493CCB8A-7CC2-276C-BF03-C61C24DF92BB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>
              <a:extLst>
                <a:ext uri="{FF2B5EF4-FFF2-40B4-BE49-F238E27FC236}">
                  <a16:creationId xmlns:a16="http://schemas.microsoft.com/office/drawing/2014/main" id="{9898FF02-363E-91AE-961E-24DBA5A0E0EB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904;p75">
            <a:extLst>
              <a:ext uri="{FF2B5EF4-FFF2-40B4-BE49-F238E27FC236}">
                <a16:creationId xmlns:a16="http://schemas.microsoft.com/office/drawing/2014/main" id="{81B997A2-4AB2-4709-E98B-5078A2A6999A}"/>
              </a:ext>
            </a:extLst>
          </p:cNvPr>
          <p:cNvGrpSpPr/>
          <p:nvPr/>
        </p:nvGrpSpPr>
        <p:grpSpPr>
          <a:xfrm>
            <a:off x="473479" y="1509832"/>
            <a:ext cx="353106" cy="350741"/>
            <a:chOff x="1972102" y="1544278"/>
            <a:chExt cx="353106" cy="350741"/>
          </a:xfrm>
        </p:grpSpPr>
        <p:sp>
          <p:nvSpPr>
            <p:cNvPr id="3" name="Google Shape;1905;p75">
              <a:extLst>
                <a:ext uri="{FF2B5EF4-FFF2-40B4-BE49-F238E27FC236}">
                  <a16:creationId xmlns:a16="http://schemas.microsoft.com/office/drawing/2014/main" id="{CA2DF132-0B25-3040-0B1E-1ADB9E85AE0F}"/>
                </a:ext>
              </a:extLst>
            </p:cNvPr>
            <p:cNvSpPr/>
            <p:nvPr/>
          </p:nvSpPr>
          <p:spPr>
            <a:xfrm>
              <a:off x="1972102" y="1544278"/>
              <a:ext cx="353106" cy="350741"/>
            </a:xfrm>
            <a:custGeom>
              <a:avLst/>
              <a:gdLst/>
              <a:ahLst/>
              <a:cxnLst/>
              <a:rect l="l" t="t" r="r" b="b"/>
              <a:pathLst>
                <a:path w="10003" h="9936" extrusionOk="0">
                  <a:moveTo>
                    <a:pt x="7811" y="600"/>
                  </a:moveTo>
                  <a:lnTo>
                    <a:pt x="7811" y="600"/>
                  </a:lnTo>
                  <a:cubicBezTo>
                    <a:pt x="8431" y="671"/>
                    <a:pt x="8883" y="790"/>
                    <a:pt x="9097" y="862"/>
                  </a:cubicBezTo>
                  <a:cubicBezTo>
                    <a:pt x="9169" y="1076"/>
                    <a:pt x="9288" y="1529"/>
                    <a:pt x="9359" y="2148"/>
                  </a:cubicBezTo>
                  <a:lnTo>
                    <a:pt x="7811" y="600"/>
                  </a:lnTo>
                  <a:close/>
                  <a:moveTo>
                    <a:pt x="6954" y="576"/>
                  </a:moveTo>
                  <a:lnTo>
                    <a:pt x="9383" y="3005"/>
                  </a:lnTo>
                  <a:cubicBezTo>
                    <a:pt x="9383" y="3267"/>
                    <a:pt x="9359" y="3505"/>
                    <a:pt x="9312" y="3767"/>
                  </a:cubicBezTo>
                  <a:lnTo>
                    <a:pt x="6192" y="648"/>
                  </a:lnTo>
                  <a:cubicBezTo>
                    <a:pt x="6454" y="600"/>
                    <a:pt x="6692" y="576"/>
                    <a:pt x="6954" y="576"/>
                  </a:cubicBezTo>
                  <a:close/>
                  <a:moveTo>
                    <a:pt x="5501" y="767"/>
                  </a:moveTo>
                  <a:lnTo>
                    <a:pt x="9193" y="4458"/>
                  </a:lnTo>
                  <a:cubicBezTo>
                    <a:pt x="9121" y="4672"/>
                    <a:pt x="9050" y="4886"/>
                    <a:pt x="8978" y="5101"/>
                  </a:cubicBezTo>
                  <a:cubicBezTo>
                    <a:pt x="8645" y="5958"/>
                    <a:pt x="8145" y="6744"/>
                    <a:pt x="7454" y="7411"/>
                  </a:cubicBezTo>
                  <a:cubicBezTo>
                    <a:pt x="6787" y="8101"/>
                    <a:pt x="6001" y="8602"/>
                    <a:pt x="5168" y="8935"/>
                  </a:cubicBezTo>
                  <a:cubicBezTo>
                    <a:pt x="4954" y="9006"/>
                    <a:pt x="4715" y="9078"/>
                    <a:pt x="4501" y="9149"/>
                  </a:cubicBezTo>
                  <a:lnTo>
                    <a:pt x="810" y="5458"/>
                  </a:lnTo>
                  <a:cubicBezTo>
                    <a:pt x="881" y="5244"/>
                    <a:pt x="953" y="5029"/>
                    <a:pt x="1024" y="4815"/>
                  </a:cubicBezTo>
                  <a:cubicBezTo>
                    <a:pt x="1358" y="3958"/>
                    <a:pt x="1858" y="3172"/>
                    <a:pt x="2548" y="2505"/>
                  </a:cubicBezTo>
                  <a:cubicBezTo>
                    <a:pt x="3215" y="1814"/>
                    <a:pt x="4001" y="1314"/>
                    <a:pt x="4835" y="981"/>
                  </a:cubicBezTo>
                  <a:cubicBezTo>
                    <a:pt x="5049" y="909"/>
                    <a:pt x="5287" y="838"/>
                    <a:pt x="5501" y="767"/>
                  </a:cubicBezTo>
                  <a:close/>
                  <a:moveTo>
                    <a:pt x="643" y="7768"/>
                  </a:moveTo>
                  <a:lnTo>
                    <a:pt x="2191" y="9316"/>
                  </a:lnTo>
                  <a:cubicBezTo>
                    <a:pt x="1572" y="9244"/>
                    <a:pt x="1119" y="9125"/>
                    <a:pt x="905" y="9054"/>
                  </a:cubicBezTo>
                  <a:cubicBezTo>
                    <a:pt x="834" y="8840"/>
                    <a:pt x="715" y="8387"/>
                    <a:pt x="643" y="7768"/>
                  </a:cubicBezTo>
                  <a:close/>
                  <a:moveTo>
                    <a:pt x="691" y="6149"/>
                  </a:moveTo>
                  <a:lnTo>
                    <a:pt x="3811" y="9268"/>
                  </a:lnTo>
                  <a:cubicBezTo>
                    <a:pt x="3549" y="9316"/>
                    <a:pt x="3310" y="9340"/>
                    <a:pt x="3048" y="9340"/>
                  </a:cubicBezTo>
                  <a:lnTo>
                    <a:pt x="619" y="6911"/>
                  </a:lnTo>
                  <a:cubicBezTo>
                    <a:pt x="619" y="6649"/>
                    <a:pt x="643" y="6411"/>
                    <a:pt x="691" y="6149"/>
                  </a:cubicBezTo>
                  <a:close/>
                  <a:moveTo>
                    <a:pt x="7245" y="0"/>
                  </a:moveTo>
                  <a:cubicBezTo>
                    <a:pt x="7166" y="0"/>
                    <a:pt x="7084" y="2"/>
                    <a:pt x="7002" y="5"/>
                  </a:cubicBezTo>
                  <a:cubicBezTo>
                    <a:pt x="6168" y="5"/>
                    <a:pt x="5382" y="147"/>
                    <a:pt x="4644" y="433"/>
                  </a:cubicBezTo>
                  <a:cubicBezTo>
                    <a:pt x="3715" y="790"/>
                    <a:pt x="2882" y="1338"/>
                    <a:pt x="2120" y="2076"/>
                  </a:cubicBezTo>
                  <a:cubicBezTo>
                    <a:pt x="1381" y="2838"/>
                    <a:pt x="834" y="3672"/>
                    <a:pt x="476" y="4601"/>
                  </a:cubicBezTo>
                  <a:cubicBezTo>
                    <a:pt x="191" y="5339"/>
                    <a:pt x="48" y="6125"/>
                    <a:pt x="24" y="6958"/>
                  </a:cubicBezTo>
                  <a:cubicBezTo>
                    <a:pt x="0" y="8363"/>
                    <a:pt x="381" y="9364"/>
                    <a:pt x="381" y="9387"/>
                  </a:cubicBezTo>
                  <a:lnTo>
                    <a:pt x="429" y="9530"/>
                  </a:lnTo>
                  <a:lnTo>
                    <a:pt x="572" y="9578"/>
                  </a:lnTo>
                  <a:cubicBezTo>
                    <a:pt x="596" y="9578"/>
                    <a:pt x="1524" y="9935"/>
                    <a:pt x="2858" y="9935"/>
                  </a:cubicBezTo>
                  <a:lnTo>
                    <a:pt x="3001" y="9935"/>
                  </a:lnTo>
                  <a:cubicBezTo>
                    <a:pt x="3834" y="9911"/>
                    <a:pt x="4620" y="9768"/>
                    <a:pt x="5358" y="9483"/>
                  </a:cubicBezTo>
                  <a:cubicBezTo>
                    <a:pt x="6287" y="9125"/>
                    <a:pt x="7121" y="8578"/>
                    <a:pt x="7883" y="7839"/>
                  </a:cubicBezTo>
                  <a:cubicBezTo>
                    <a:pt x="8621" y="7077"/>
                    <a:pt x="9169" y="6244"/>
                    <a:pt x="9526" y="5315"/>
                  </a:cubicBezTo>
                  <a:cubicBezTo>
                    <a:pt x="9812" y="4577"/>
                    <a:pt x="9955" y="3791"/>
                    <a:pt x="9955" y="2957"/>
                  </a:cubicBezTo>
                  <a:cubicBezTo>
                    <a:pt x="10002" y="1552"/>
                    <a:pt x="9621" y="552"/>
                    <a:pt x="9621" y="528"/>
                  </a:cubicBezTo>
                  <a:lnTo>
                    <a:pt x="9574" y="386"/>
                  </a:lnTo>
                  <a:lnTo>
                    <a:pt x="9431" y="338"/>
                  </a:lnTo>
                  <a:cubicBezTo>
                    <a:pt x="9408" y="338"/>
                    <a:pt x="8521" y="0"/>
                    <a:pt x="7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06;p75">
              <a:extLst>
                <a:ext uri="{FF2B5EF4-FFF2-40B4-BE49-F238E27FC236}">
                  <a16:creationId xmlns:a16="http://schemas.microsoft.com/office/drawing/2014/main" id="{D0AB81EF-2A28-75DA-2482-17E088279EA2}"/>
                </a:ext>
              </a:extLst>
            </p:cNvPr>
            <p:cNvSpPr/>
            <p:nvPr/>
          </p:nvSpPr>
          <p:spPr>
            <a:xfrm>
              <a:off x="2080547" y="1651170"/>
              <a:ext cx="136223" cy="136223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453" y="1"/>
                  </a:moveTo>
                  <a:lnTo>
                    <a:pt x="2882" y="549"/>
                  </a:lnTo>
                  <a:lnTo>
                    <a:pt x="2477" y="144"/>
                  </a:lnTo>
                  <a:lnTo>
                    <a:pt x="2072" y="549"/>
                  </a:lnTo>
                  <a:lnTo>
                    <a:pt x="2477" y="977"/>
                  </a:lnTo>
                  <a:lnTo>
                    <a:pt x="1929" y="1525"/>
                  </a:lnTo>
                  <a:lnTo>
                    <a:pt x="1524" y="1096"/>
                  </a:lnTo>
                  <a:lnTo>
                    <a:pt x="1096" y="1525"/>
                  </a:lnTo>
                  <a:lnTo>
                    <a:pt x="1524" y="1930"/>
                  </a:lnTo>
                  <a:lnTo>
                    <a:pt x="977" y="2478"/>
                  </a:lnTo>
                  <a:lnTo>
                    <a:pt x="548" y="2073"/>
                  </a:lnTo>
                  <a:lnTo>
                    <a:pt x="143" y="2478"/>
                  </a:lnTo>
                  <a:lnTo>
                    <a:pt x="548" y="2882"/>
                  </a:lnTo>
                  <a:lnTo>
                    <a:pt x="0" y="3454"/>
                  </a:lnTo>
                  <a:lnTo>
                    <a:pt x="405" y="3859"/>
                  </a:lnTo>
                  <a:lnTo>
                    <a:pt x="977" y="3311"/>
                  </a:lnTo>
                  <a:lnTo>
                    <a:pt x="1381" y="3716"/>
                  </a:lnTo>
                  <a:lnTo>
                    <a:pt x="1786" y="3311"/>
                  </a:lnTo>
                  <a:lnTo>
                    <a:pt x="1381" y="2882"/>
                  </a:lnTo>
                  <a:lnTo>
                    <a:pt x="1929" y="2335"/>
                  </a:lnTo>
                  <a:lnTo>
                    <a:pt x="2334" y="2763"/>
                  </a:lnTo>
                  <a:lnTo>
                    <a:pt x="2763" y="2335"/>
                  </a:lnTo>
                  <a:lnTo>
                    <a:pt x="2334" y="1930"/>
                  </a:lnTo>
                  <a:lnTo>
                    <a:pt x="2882" y="1382"/>
                  </a:lnTo>
                  <a:lnTo>
                    <a:pt x="3310" y="1787"/>
                  </a:lnTo>
                  <a:lnTo>
                    <a:pt x="3715" y="1382"/>
                  </a:lnTo>
                  <a:lnTo>
                    <a:pt x="3310" y="977"/>
                  </a:lnTo>
                  <a:lnTo>
                    <a:pt x="3858" y="406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763;p75">
            <a:extLst>
              <a:ext uri="{FF2B5EF4-FFF2-40B4-BE49-F238E27FC236}">
                <a16:creationId xmlns:a16="http://schemas.microsoft.com/office/drawing/2014/main" id="{EC09B212-6728-790C-9D9D-1B32BF9DF8AA}"/>
              </a:ext>
            </a:extLst>
          </p:cNvPr>
          <p:cNvGrpSpPr/>
          <p:nvPr/>
        </p:nvGrpSpPr>
        <p:grpSpPr>
          <a:xfrm>
            <a:off x="526023" y="4389815"/>
            <a:ext cx="248018" cy="351447"/>
            <a:chOff x="4804355" y="1543572"/>
            <a:chExt cx="248018" cy="351447"/>
          </a:xfrm>
        </p:grpSpPr>
        <p:sp>
          <p:nvSpPr>
            <p:cNvPr id="6" name="Google Shape;1764;p75">
              <a:extLst>
                <a:ext uri="{FF2B5EF4-FFF2-40B4-BE49-F238E27FC236}">
                  <a16:creationId xmlns:a16="http://schemas.microsoft.com/office/drawing/2014/main" id="{30D497E8-94C1-D27B-0739-F20088243542}"/>
                </a:ext>
              </a:extLst>
            </p:cNvPr>
            <p:cNvSpPr/>
            <p:nvPr/>
          </p:nvSpPr>
          <p:spPr>
            <a:xfrm>
              <a:off x="4804355" y="1543572"/>
              <a:ext cx="248018" cy="351447"/>
            </a:xfrm>
            <a:custGeom>
              <a:avLst/>
              <a:gdLst/>
              <a:ahLst/>
              <a:cxnLst/>
              <a:rect l="l" t="t" r="r" b="b"/>
              <a:pathLst>
                <a:path w="7026" h="9956" extrusionOk="0">
                  <a:moveTo>
                    <a:pt x="3787" y="6431"/>
                  </a:moveTo>
                  <a:lnTo>
                    <a:pt x="3787" y="9360"/>
                  </a:lnTo>
                  <a:lnTo>
                    <a:pt x="3215" y="9360"/>
                  </a:lnTo>
                  <a:lnTo>
                    <a:pt x="3215" y="6431"/>
                  </a:lnTo>
                  <a:close/>
                  <a:moveTo>
                    <a:pt x="0" y="1"/>
                  </a:moveTo>
                  <a:lnTo>
                    <a:pt x="0" y="4692"/>
                  </a:lnTo>
                  <a:lnTo>
                    <a:pt x="3215" y="4692"/>
                  </a:lnTo>
                  <a:lnTo>
                    <a:pt x="3215" y="5859"/>
                  </a:lnTo>
                  <a:lnTo>
                    <a:pt x="2644" y="5859"/>
                  </a:lnTo>
                  <a:lnTo>
                    <a:pt x="2644" y="9955"/>
                  </a:lnTo>
                  <a:lnTo>
                    <a:pt x="4382" y="9955"/>
                  </a:lnTo>
                  <a:lnTo>
                    <a:pt x="4382" y="5859"/>
                  </a:lnTo>
                  <a:lnTo>
                    <a:pt x="3787" y="5859"/>
                  </a:lnTo>
                  <a:lnTo>
                    <a:pt x="3787" y="4692"/>
                  </a:lnTo>
                  <a:lnTo>
                    <a:pt x="7025" y="4692"/>
                  </a:lnTo>
                  <a:lnTo>
                    <a:pt x="7025" y="1"/>
                  </a:lnTo>
                  <a:lnTo>
                    <a:pt x="6430" y="1"/>
                  </a:lnTo>
                  <a:lnTo>
                    <a:pt x="6430" y="4097"/>
                  </a:lnTo>
                  <a:lnTo>
                    <a:pt x="572" y="409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65;p75">
              <a:extLst>
                <a:ext uri="{FF2B5EF4-FFF2-40B4-BE49-F238E27FC236}">
                  <a16:creationId xmlns:a16="http://schemas.microsoft.com/office/drawing/2014/main" id="{2621FB2D-94D9-F24D-D6D9-8EDB1AC02B98}"/>
                </a:ext>
              </a:extLst>
            </p:cNvPr>
            <p:cNvSpPr/>
            <p:nvPr/>
          </p:nvSpPr>
          <p:spPr>
            <a:xfrm>
              <a:off x="4874958" y="1543996"/>
              <a:ext cx="106818" cy="87897"/>
            </a:xfrm>
            <a:custGeom>
              <a:avLst/>
              <a:gdLst/>
              <a:ahLst/>
              <a:cxnLst/>
              <a:rect l="l" t="t" r="r" b="b"/>
              <a:pathLst>
                <a:path w="3026" h="2490" extrusionOk="0">
                  <a:moveTo>
                    <a:pt x="1929" y="585"/>
                  </a:moveTo>
                  <a:cubicBezTo>
                    <a:pt x="2012" y="585"/>
                    <a:pt x="2085" y="595"/>
                    <a:pt x="2144" y="608"/>
                  </a:cubicBezTo>
                  <a:cubicBezTo>
                    <a:pt x="2192" y="798"/>
                    <a:pt x="2192" y="1227"/>
                    <a:pt x="1834" y="1584"/>
                  </a:cubicBezTo>
                  <a:cubicBezTo>
                    <a:pt x="1566" y="1852"/>
                    <a:pt x="1272" y="1906"/>
                    <a:pt x="1051" y="1906"/>
                  </a:cubicBezTo>
                  <a:cubicBezTo>
                    <a:pt x="977" y="1906"/>
                    <a:pt x="912" y="1900"/>
                    <a:pt x="858" y="1894"/>
                  </a:cubicBezTo>
                  <a:cubicBezTo>
                    <a:pt x="834" y="1680"/>
                    <a:pt x="810" y="1251"/>
                    <a:pt x="1168" y="894"/>
                  </a:cubicBezTo>
                  <a:cubicBezTo>
                    <a:pt x="1427" y="652"/>
                    <a:pt x="1711" y="585"/>
                    <a:pt x="1929" y="585"/>
                  </a:cubicBezTo>
                  <a:close/>
                  <a:moveTo>
                    <a:pt x="1932" y="0"/>
                  </a:moveTo>
                  <a:cubicBezTo>
                    <a:pt x="1594" y="0"/>
                    <a:pt x="1156" y="95"/>
                    <a:pt x="763" y="489"/>
                  </a:cubicBezTo>
                  <a:cubicBezTo>
                    <a:pt x="1" y="1251"/>
                    <a:pt x="334" y="2180"/>
                    <a:pt x="358" y="2227"/>
                  </a:cubicBezTo>
                  <a:lnTo>
                    <a:pt x="405" y="2346"/>
                  </a:lnTo>
                  <a:lnTo>
                    <a:pt x="525" y="2394"/>
                  </a:lnTo>
                  <a:cubicBezTo>
                    <a:pt x="548" y="2394"/>
                    <a:pt x="763" y="2489"/>
                    <a:pt x="1072" y="2489"/>
                  </a:cubicBezTo>
                  <a:cubicBezTo>
                    <a:pt x="1406" y="2489"/>
                    <a:pt x="1858" y="2394"/>
                    <a:pt x="2263" y="1989"/>
                  </a:cubicBezTo>
                  <a:cubicBezTo>
                    <a:pt x="3025" y="1227"/>
                    <a:pt x="2668" y="298"/>
                    <a:pt x="2668" y="251"/>
                  </a:cubicBezTo>
                  <a:lnTo>
                    <a:pt x="2620" y="132"/>
                  </a:lnTo>
                  <a:lnTo>
                    <a:pt x="2501" y="84"/>
                  </a:lnTo>
                  <a:cubicBezTo>
                    <a:pt x="2478" y="84"/>
                    <a:pt x="2249" y="0"/>
                    <a:pt x="1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847;p75">
            <a:extLst>
              <a:ext uri="{FF2B5EF4-FFF2-40B4-BE49-F238E27FC236}">
                <a16:creationId xmlns:a16="http://schemas.microsoft.com/office/drawing/2014/main" id="{2F0376FA-ADCD-C0ED-0149-FFAC5EDAE1FE}"/>
              </a:ext>
            </a:extLst>
          </p:cNvPr>
          <p:cNvGrpSpPr/>
          <p:nvPr/>
        </p:nvGrpSpPr>
        <p:grpSpPr>
          <a:xfrm>
            <a:off x="474732" y="3411698"/>
            <a:ext cx="350600" cy="330408"/>
            <a:chOff x="2672372" y="3498163"/>
            <a:chExt cx="350600" cy="330408"/>
          </a:xfrm>
        </p:grpSpPr>
        <p:sp>
          <p:nvSpPr>
            <p:cNvPr id="9" name="Google Shape;1848;p75">
              <a:extLst>
                <a:ext uri="{FF2B5EF4-FFF2-40B4-BE49-F238E27FC236}">
                  <a16:creationId xmlns:a16="http://schemas.microsoft.com/office/drawing/2014/main" id="{C42A113B-793E-BBCA-FACD-E7184A22A4C9}"/>
                </a:ext>
              </a:extLst>
            </p:cNvPr>
            <p:cNvSpPr/>
            <p:nvPr/>
          </p:nvSpPr>
          <p:spPr>
            <a:xfrm>
              <a:off x="2672372" y="3498163"/>
              <a:ext cx="350600" cy="330408"/>
            </a:xfrm>
            <a:custGeom>
              <a:avLst/>
              <a:gdLst/>
              <a:ahLst/>
              <a:cxnLst/>
              <a:rect l="l" t="t" r="r" b="b"/>
              <a:pathLst>
                <a:path w="9932" h="9360" extrusionOk="0">
                  <a:moveTo>
                    <a:pt x="2334" y="7025"/>
                  </a:moveTo>
                  <a:lnTo>
                    <a:pt x="2334" y="7597"/>
                  </a:lnTo>
                  <a:lnTo>
                    <a:pt x="572" y="7597"/>
                  </a:lnTo>
                  <a:lnTo>
                    <a:pt x="572" y="7025"/>
                  </a:lnTo>
                  <a:close/>
                  <a:moveTo>
                    <a:pt x="2906" y="5144"/>
                  </a:moveTo>
                  <a:lnTo>
                    <a:pt x="3501" y="5287"/>
                  </a:lnTo>
                  <a:lnTo>
                    <a:pt x="3501" y="7144"/>
                  </a:lnTo>
                  <a:cubicBezTo>
                    <a:pt x="3501" y="7311"/>
                    <a:pt x="3525" y="7454"/>
                    <a:pt x="3549" y="7597"/>
                  </a:cubicBezTo>
                  <a:lnTo>
                    <a:pt x="2906" y="7597"/>
                  </a:lnTo>
                  <a:lnTo>
                    <a:pt x="2906" y="5144"/>
                  </a:lnTo>
                  <a:close/>
                  <a:moveTo>
                    <a:pt x="2287" y="8192"/>
                  </a:moveTo>
                  <a:cubicBezTo>
                    <a:pt x="2192" y="8526"/>
                    <a:pt x="1882" y="8764"/>
                    <a:pt x="1525" y="8764"/>
                  </a:cubicBezTo>
                  <a:lnTo>
                    <a:pt x="572" y="8764"/>
                  </a:lnTo>
                  <a:lnTo>
                    <a:pt x="572" y="8192"/>
                  </a:lnTo>
                  <a:close/>
                  <a:moveTo>
                    <a:pt x="5178" y="594"/>
                  </a:moveTo>
                  <a:cubicBezTo>
                    <a:pt x="5207" y="594"/>
                    <a:pt x="5235" y="595"/>
                    <a:pt x="5264" y="595"/>
                  </a:cubicBezTo>
                  <a:cubicBezTo>
                    <a:pt x="6359" y="595"/>
                    <a:pt x="7407" y="1024"/>
                    <a:pt x="8169" y="1786"/>
                  </a:cubicBezTo>
                  <a:cubicBezTo>
                    <a:pt x="8931" y="2572"/>
                    <a:pt x="9360" y="3596"/>
                    <a:pt x="9336" y="4692"/>
                  </a:cubicBezTo>
                  <a:cubicBezTo>
                    <a:pt x="9336" y="5406"/>
                    <a:pt x="9169" y="6097"/>
                    <a:pt x="8812" y="6692"/>
                  </a:cubicBezTo>
                  <a:lnTo>
                    <a:pt x="7526" y="7049"/>
                  </a:lnTo>
                  <a:lnTo>
                    <a:pt x="7193" y="7811"/>
                  </a:lnTo>
                  <a:cubicBezTo>
                    <a:pt x="6931" y="8383"/>
                    <a:pt x="6359" y="8764"/>
                    <a:pt x="5716" y="8764"/>
                  </a:cubicBezTo>
                  <a:cubicBezTo>
                    <a:pt x="4811" y="8764"/>
                    <a:pt x="4097" y="8049"/>
                    <a:pt x="4097" y="7144"/>
                  </a:cubicBezTo>
                  <a:lnTo>
                    <a:pt x="4097" y="4834"/>
                  </a:lnTo>
                  <a:lnTo>
                    <a:pt x="1191" y="4144"/>
                  </a:lnTo>
                  <a:cubicBezTo>
                    <a:pt x="1310" y="3191"/>
                    <a:pt x="1763" y="2334"/>
                    <a:pt x="2454" y="1691"/>
                  </a:cubicBezTo>
                  <a:cubicBezTo>
                    <a:pt x="3218" y="996"/>
                    <a:pt x="4184" y="594"/>
                    <a:pt x="5178" y="594"/>
                  </a:cubicBezTo>
                  <a:close/>
                  <a:moveTo>
                    <a:pt x="5240" y="0"/>
                  </a:moveTo>
                  <a:cubicBezTo>
                    <a:pt x="4073" y="0"/>
                    <a:pt x="2930" y="453"/>
                    <a:pt x="2073" y="1262"/>
                  </a:cubicBezTo>
                  <a:cubicBezTo>
                    <a:pt x="1191" y="2072"/>
                    <a:pt x="667" y="3167"/>
                    <a:pt x="596" y="4334"/>
                  </a:cubicBezTo>
                  <a:lnTo>
                    <a:pt x="572" y="4596"/>
                  </a:lnTo>
                  <a:lnTo>
                    <a:pt x="2334" y="5001"/>
                  </a:lnTo>
                  <a:lnTo>
                    <a:pt x="2334" y="6454"/>
                  </a:lnTo>
                  <a:lnTo>
                    <a:pt x="1" y="6454"/>
                  </a:lnTo>
                  <a:lnTo>
                    <a:pt x="1" y="9359"/>
                  </a:lnTo>
                  <a:lnTo>
                    <a:pt x="1525" y="9359"/>
                  </a:lnTo>
                  <a:cubicBezTo>
                    <a:pt x="2215" y="9359"/>
                    <a:pt x="2787" y="8859"/>
                    <a:pt x="2882" y="8192"/>
                  </a:cubicBezTo>
                  <a:lnTo>
                    <a:pt x="3763" y="8192"/>
                  </a:lnTo>
                  <a:cubicBezTo>
                    <a:pt x="4144" y="8883"/>
                    <a:pt x="4859" y="9359"/>
                    <a:pt x="5716" y="9359"/>
                  </a:cubicBezTo>
                  <a:cubicBezTo>
                    <a:pt x="6573" y="9359"/>
                    <a:pt x="7383" y="8835"/>
                    <a:pt x="7717" y="8026"/>
                  </a:cubicBezTo>
                  <a:lnTo>
                    <a:pt x="7955" y="7549"/>
                  </a:lnTo>
                  <a:lnTo>
                    <a:pt x="9193" y="7192"/>
                  </a:lnTo>
                  <a:lnTo>
                    <a:pt x="9241" y="7097"/>
                  </a:lnTo>
                  <a:cubicBezTo>
                    <a:pt x="9693" y="6382"/>
                    <a:pt x="9931" y="5549"/>
                    <a:pt x="9931" y="4692"/>
                  </a:cubicBezTo>
                  <a:cubicBezTo>
                    <a:pt x="9931" y="3453"/>
                    <a:pt x="9455" y="2262"/>
                    <a:pt x="8574" y="1381"/>
                  </a:cubicBezTo>
                  <a:cubicBezTo>
                    <a:pt x="7693" y="500"/>
                    <a:pt x="6526" y="0"/>
                    <a:pt x="5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49;p75">
              <a:extLst>
                <a:ext uri="{FF2B5EF4-FFF2-40B4-BE49-F238E27FC236}">
                  <a16:creationId xmlns:a16="http://schemas.microsoft.com/office/drawing/2014/main" id="{0ACA8748-4463-132B-5BA5-F7FFD1A97C14}"/>
                </a:ext>
              </a:extLst>
            </p:cNvPr>
            <p:cNvSpPr/>
            <p:nvPr/>
          </p:nvSpPr>
          <p:spPr>
            <a:xfrm>
              <a:off x="2837159" y="3714206"/>
              <a:ext cx="73177" cy="73177"/>
            </a:xfrm>
            <a:custGeom>
              <a:avLst/>
              <a:gdLst/>
              <a:ahLst/>
              <a:cxnLst/>
              <a:rect l="l" t="t" r="r" b="b"/>
              <a:pathLst>
                <a:path w="2073" h="2073" extrusionOk="0">
                  <a:moveTo>
                    <a:pt x="1048" y="572"/>
                  </a:moveTo>
                  <a:cubicBezTo>
                    <a:pt x="1286" y="572"/>
                    <a:pt x="1501" y="786"/>
                    <a:pt x="1501" y="1024"/>
                  </a:cubicBezTo>
                  <a:cubicBezTo>
                    <a:pt x="1501" y="1286"/>
                    <a:pt x="1286" y="1501"/>
                    <a:pt x="1048" y="1501"/>
                  </a:cubicBezTo>
                  <a:cubicBezTo>
                    <a:pt x="786" y="1501"/>
                    <a:pt x="572" y="1286"/>
                    <a:pt x="572" y="1024"/>
                  </a:cubicBezTo>
                  <a:cubicBezTo>
                    <a:pt x="572" y="786"/>
                    <a:pt x="786" y="572"/>
                    <a:pt x="1048" y="572"/>
                  </a:cubicBezTo>
                  <a:close/>
                  <a:moveTo>
                    <a:pt x="1048" y="0"/>
                  </a:moveTo>
                  <a:cubicBezTo>
                    <a:pt x="477" y="0"/>
                    <a:pt x="0" y="453"/>
                    <a:pt x="0" y="1024"/>
                  </a:cubicBezTo>
                  <a:cubicBezTo>
                    <a:pt x="0" y="1596"/>
                    <a:pt x="477" y="2072"/>
                    <a:pt x="1048" y="2072"/>
                  </a:cubicBezTo>
                  <a:cubicBezTo>
                    <a:pt x="1620" y="2072"/>
                    <a:pt x="2072" y="1596"/>
                    <a:pt x="2072" y="1024"/>
                  </a:cubicBezTo>
                  <a:cubicBezTo>
                    <a:pt x="2072" y="453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872;p75">
            <a:extLst>
              <a:ext uri="{FF2B5EF4-FFF2-40B4-BE49-F238E27FC236}">
                <a16:creationId xmlns:a16="http://schemas.microsoft.com/office/drawing/2014/main" id="{2AA11825-E6F0-CBFD-7375-D96A438325DB}"/>
              </a:ext>
            </a:extLst>
          </p:cNvPr>
          <p:cNvGrpSpPr/>
          <p:nvPr/>
        </p:nvGrpSpPr>
        <p:grpSpPr>
          <a:xfrm>
            <a:off x="474309" y="2449148"/>
            <a:ext cx="351447" cy="351412"/>
            <a:chOff x="1258346" y="2825605"/>
            <a:chExt cx="351447" cy="351412"/>
          </a:xfrm>
        </p:grpSpPr>
        <p:sp>
          <p:nvSpPr>
            <p:cNvPr id="12" name="Google Shape;1873;p75">
              <a:extLst>
                <a:ext uri="{FF2B5EF4-FFF2-40B4-BE49-F238E27FC236}">
                  <a16:creationId xmlns:a16="http://schemas.microsoft.com/office/drawing/2014/main" id="{3080BC77-1997-BEAE-5F6C-A74FE784D7E4}"/>
                </a:ext>
              </a:extLst>
            </p:cNvPr>
            <p:cNvSpPr/>
            <p:nvPr/>
          </p:nvSpPr>
          <p:spPr>
            <a:xfrm>
              <a:off x="1258346" y="2825605"/>
              <a:ext cx="351447" cy="351412"/>
            </a:xfrm>
            <a:custGeom>
              <a:avLst/>
              <a:gdLst/>
              <a:ahLst/>
              <a:cxnLst/>
              <a:rect l="l" t="t" r="r" b="b"/>
              <a:pathLst>
                <a:path w="9956" h="9955" extrusionOk="0">
                  <a:moveTo>
                    <a:pt x="5978" y="596"/>
                  </a:moveTo>
                  <a:lnTo>
                    <a:pt x="4978" y="1691"/>
                  </a:lnTo>
                  <a:lnTo>
                    <a:pt x="3978" y="596"/>
                  </a:lnTo>
                  <a:close/>
                  <a:moveTo>
                    <a:pt x="1572" y="5287"/>
                  </a:moveTo>
                  <a:lnTo>
                    <a:pt x="1572" y="5859"/>
                  </a:lnTo>
                  <a:lnTo>
                    <a:pt x="596" y="5859"/>
                  </a:lnTo>
                  <a:lnTo>
                    <a:pt x="596" y="5287"/>
                  </a:lnTo>
                  <a:close/>
                  <a:moveTo>
                    <a:pt x="9360" y="5287"/>
                  </a:moveTo>
                  <a:lnTo>
                    <a:pt x="9360" y="5859"/>
                  </a:lnTo>
                  <a:lnTo>
                    <a:pt x="8383" y="5859"/>
                  </a:lnTo>
                  <a:lnTo>
                    <a:pt x="8383" y="5287"/>
                  </a:lnTo>
                  <a:close/>
                  <a:moveTo>
                    <a:pt x="7979" y="596"/>
                  </a:moveTo>
                  <a:lnTo>
                    <a:pt x="9360" y="1620"/>
                  </a:lnTo>
                  <a:lnTo>
                    <a:pt x="9360" y="4692"/>
                  </a:lnTo>
                  <a:lnTo>
                    <a:pt x="8383" y="4692"/>
                  </a:lnTo>
                  <a:lnTo>
                    <a:pt x="8383" y="2954"/>
                  </a:lnTo>
                  <a:lnTo>
                    <a:pt x="7788" y="2954"/>
                  </a:lnTo>
                  <a:lnTo>
                    <a:pt x="7788" y="9360"/>
                  </a:lnTo>
                  <a:lnTo>
                    <a:pt x="2168" y="9360"/>
                  </a:lnTo>
                  <a:lnTo>
                    <a:pt x="2168" y="2954"/>
                  </a:lnTo>
                  <a:lnTo>
                    <a:pt x="1572" y="2954"/>
                  </a:lnTo>
                  <a:lnTo>
                    <a:pt x="1572" y="4692"/>
                  </a:lnTo>
                  <a:lnTo>
                    <a:pt x="596" y="4692"/>
                  </a:lnTo>
                  <a:lnTo>
                    <a:pt x="596" y="1620"/>
                  </a:lnTo>
                  <a:lnTo>
                    <a:pt x="1977" y="596"/>
                  </a:lnTo>
                  <a:lnTo>
                    <a:pt x="3192" y="596"/>
                  </a:lnTo>
                  <a:lnTo>
                    <a:pt x="4978" y="2549"/>
                  </a:lnTo>
                  <a:lnTo>
                    <a:pt x="6764" y="596"/>
                  </a:lnTo>
                  <a:close/>
                  <a:moveTo>
                    <a:pt x="1787" y="1"/>
                  </a:moveTo>
                  <a:lnTo>
                    <a:pt x="1" y="1310"/>
                  </a:lnTo>
                  <a:lnTo>
                    <a:pt x="1" y="6454"/>
                  </a:lnTo>
                  <a:lnTo>
                    <a:pt x="1572" y="6454"/>
                  </a:lnTo>
                  <a:lnTo>
                    <a:pt x="1572" y="9955"/>
                  </a:lnTo>
                  <a:lnTo>
                    <a:pt x="8383" y="9955"/>
                  </a:lnTo>
                  <a:lnTo>
                    <a:pt x="8383" y="6454"/>
                  </a:lnTo>
                  <a:lnTo>
                    <a:pt x="9955" y="6454"/>
                  </a:lnTo>
                  <a:lnTo>
                    <a:pt x="9955" y="1310"/>
                  </a:lnTo>
                  <a:lnTo>
                    <a:pt x="8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4;p75">
              <a:extLst>
                <a:ext uri="{FF2B5EF4-FFF2-40B4-BE49-F238E27FC236}">
                  <a16:creationId xmlns:a16="http://schemas.microsoft.com/office/drawing/2014/main" id="{A447C5CE-E8D7-FD82-326A-979AB30A7446}"/>
                </a:ext>
              </a:extLst>
            </p:cNvPr>
            <p:cNvSpPr/>
            <p:nvPr/>
          </p:nvSpPr>
          <p:spPr>
            <a:xfrm>
              <a:off x="1355036" y="2950853"/>
              <a:ext cx="68976" cy="102617"/>
            </a:xfrm>
            <a:custGeom>
              <a:avLst/>
              <a:gdLst/>
              <a:ahLst/>
              <a:cxnLst/>
              <a:rect l="l" t="t" r="r" b="b"/>
              <a:pathLst>
                <a:path w="1954" h="2907" extrusionOk="0">
                  <a:moveTo>
                    <a:pt x="0" y="1"/>
                  </a:moveTo>
                  <a:lnTo>
                    <a:pt x="0" y="572"/>
                  </a:lnTo>
                  <a:lnTo>
                    <a:pt x="1358" y="572"/>
                  </a:lnTo>
                  <a:lnTo>
                    <a:pt x="1358" y="1144"/>
                  </a:lnTo>
                  <a:lnTo>
                    <a:pt x="0" y="1144"/>
                  </a:lnTo>
                  <a:lnTo>
                    <a:pt x="0" y="2906"/>
                  </a:lnTo>
                  <a:lnTo>
                    <a:pt x="1953" y="2906"/>
                  </a:lnTo>
                  <a:lnTo>
                    <a:pt x="1953" y="2311"/>
                  </a:lnTo>
                  <a:lnTo>
                    <a:pt x="596" y="2311"/>
                  </a:lnTo>
                  <a:lnTo>
                    <a:pt x="596" y="1739"/>
                  </a:lnTo>
                  <a:lnTo>
                    <a:pt x="1953" y="1739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5;p75">
              <a:extLst>
                <a:ext uri="{FF2B5EF4-FFF2-40B4-BE49-F238E27FC236}">
                  <a16:creationId xmlns:a16="http://schemas.microsoft.com/office/drawing/2014/main" id="{D701F3ED-F3A6-8B51-EA8F-421491A9DF5E}"/>
                </a:ext>
              </a:extLst>
            </p:cNvPr>
            <p:cNvSpPr/>
            <p:nvPr/>
          </p:nvSpPr>
          <p:spPr>
            <a:xfrm>
              <a:off x="1444137" y="2950853"/>
              <a:ext cx="68976" cy="102617"/>
            </a:xfrm>
            <a:custGeom>
              <a:avLst/>
              <a:gdLst/>
              <a:ahLst/>
              <a:cxnLst/>
              <a:rect l="l" t="t" r="r" b="b"/>
              <a:pathLst>
                <a:path w="1954" h="2907" extrusionOk="0">
                  <a:moveTo>
                    <a:pt x="1358" y="572"/>
                  </a:moveTo>
                  <a:lnTo>
                    <a:pt x="1358" y="2311"/>
                  </a:lnTo>
                  <a:lnTo>
                    <a:pt x="596" y="2311"/>
                  </a:lnTo>
                  <a:lnTo>
                    <a:pt x="596" y="572"/>
                  </a:lnTo>
                  <a:close/>
                  <a:moveTo>
                    <a:pt x="1" y="1"/>
                  </a:moveTo>
                  <a:lnTo>
                    <a:pt x="1" y="2906"/>
                  </a:lnTo>
                  <a:lnTo>
                    <a:pt x="1953" y="2906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51;p39">
            <a:extLst>
              <a:ext uri="{FF2B5EF4-FFF2-40B4-BE49-F238E27FC236}">
                <a16:creationId xmlns:a16="http://schemas.microsoft.com/office/drawing/2014/main" id="{C500A22E-404C-3C09-7D74-BF07A3CD2888}"/>
              </a:ext>
            </a:extLst>
          </p:cNvPr>
          <p:cNvSpPr txBox="1">
            <a:spLocks/>
          </p:cNvSpPr>
          <p:nvPr/>
        </p:nvSpPr>
        <p:spPr>
          <a:xfrm>
            <a:off x="1314164" y="1456002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NFL Teams face significant challenges in accurately evaluating college football players during the NFL Draft</a:t>
            </a:r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Google Shape;451;p39">
            <a:extLst>
              <a:ext uri="{FF2B5EF4-FFF2-40B4-BE49-F238E27FC236}">
                <a16:creationId xmlns:a16="http://schemas.microsoft.com/office/drawing/2014/main" id="{79BB9B77-9615-538A-6F6E-9D9A8EDBF543}"/>
              </a:ext>
            </a:extLst>
          </p:cNvPr>
          <p:cNvSpPr txBox="1">
            <a:spLocks/>
          </p:cNvSpPr>
          <p:nvPr/>
        </p:nvSpPr>
        <p:spPr>
          <a:xfrm>
            <a:off x="1314164" y="2395654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Traditional scouting methods rely on subjective evaluations and limited statistics, leading to uncertainties and missed opportunities</a:t>
            </a:r>
            <a:b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Google Shape;451;p39">
            <a:extLst>
              <a:ext uri="{FF2B5EF4-FFF2-40B4-BE49-F238E27FC236}">
                <a16:creationId xmlns:a16="http://schemas.microsoft.com/office/drawing/2014/main" id="{224597A0-4886-9FE7-BDC1-FA743A658375}"/>
              </a:ext>
            </a:extLst>
          </p:cNvPr>
          <p:cNvSpPr txBox="1">
            <a:spLocks/>
          </p:cNvSpPr>
          <p:nvPr/>
        </p:nvSpPr>
        <p:spPr>
          <a:xfrm>
            <a:off x="1314164" y="3384290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/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Google Shape;451;p39">
            <a:extLst>
              <a:ext uri="{FF2B5EF4-FFF2-40B4-BE49-F238E27FC236}">
                <a16:creationId xmlns:a16="http://schemas.microsoft.com/office/drawing/2014/main" id="{B19E1FB9-294F-660E-1097-C7F3703C3E93}"/>
              </a:ext>
            </a:extLst>
          </p:cNvPr>
          <p:cNvSpPr txBox="1">
            <a:spLocks/>
          </p:cNvSpPr>
          <p:nvPr/>
        </p:nvSpPr>
        <p:spPr>
          <a:xfrm>
            <a:off x="1314164" y="4336338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project aims to address these challenges by leveraging big data analytics and machine learning to provide predictive models for player assessment</a:t>
            </a:r>
            <a:b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Google Shape;451;p39">
            <a:extLst>
              <a:ext uri="{FF2B5EF4-FFF2-40B4-BE49-F238E27FC236}">
                <a16:creationId xmlns:a16="http://schemas.microsoft.com/office/drawing/2014/main" id="{6B499F48-0954-9F21-4374-0A6234212D6B}"/>
              </a:ext>
            </a:extLst>
          </p:cNvPr>
          <p:cNvSpPr txBox="1">
            <a:spLocks/>
          </p:cNvSpPr>
          <p:nvPr/>
        </p:nvSpPr>
        <p:spPr>
          <a:xfrm>
            <a:off x="1314164" y="3347702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Drafting the wrong player can result in substantial financial losses and hinder team competitiveness in the league</a:t>
            </a:r>
            <a:b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4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B986D8E5-E0F8-E695-5C77-5536DB9C6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4">
            <a:extLst>
              <a:ext uri="{FF2B5EF4-FFF2-40B4-BE49-F238E27FC236}">
                <a16:creationId xmlns:a16="http://schemas.microsoft.com/office/drawing/2014/main" id="{F92499A4-4131-A0AE-855C-936AD80E9626}"/>
              </a:ext>
            </a:extLst>
          </p:cNvPr>
          <p:cNvSpPr/>
          <p:nvPr/>
        </p:nvSpPr>
        <p:spPr>
          <a:xfrm>
            <a:off x="5914450" y="1109594"/>
            <a:ext cx="1121700" cy="112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4">
            <a:extLst>
              <a:ext uri="{FF2B5EF4-FFF2-40B4-BE49-F238E27FC236}">
                <a16:creationId xmlns:a16="http://schemas.microsoft.com/office/drawing/2014/main" id="{7ACB0001-6208-13ED-21B6-85D1CC2C363B}"/>
              </a:ext>
            </a:extLst>
          </p:cNvPr>
          <p:cNvSpPr/>
          <p:nvPr/>
        </p:nvSpPr>
        <p:spPr>
          <a:xfrm>
            <a:off x="2107850" y="1109594"/>
            <a:ext cx="1121700" cy="112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4">
            <a:extLst>
              <a:ext uri="{FF2B5EF4-FFF2-40B4-BE49-F238E27FC236}">
                <a16:creationId xmlns:a16="http://schemas.microsoft.com/office/drawing/2014/main" id="{9B574811-402C-C42E-1DD7-CC03101BC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400" y="34263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>
                <a:solidFill>
                  <a:schemeClr val="accent1"/>
                </a:solidFill>
              </a:rPr>
              <a:t>VS.</a:t>
            </a:r>
            <a:r>
              <a:rPr lang="en" dirty="0"/>
              <a:t> SOLUTION</a:t>
            </a:r>
            <a:endParaRPr dirty="0"/>
          </a:p>
        </p:txBody>
      </p:sp>
      <p:sp>
        <p:nvSpPr>
          <p:cNvPr id="566" name="Google Shape;566;p44">
            <a:extLst>
              <a:ext uri="{FF2B5EF4-FFF2-40B4-BE49-F238E27FC236}">
                <a16:creationId xmlns:a16="http://schemas.microsoft.com/office/drawing/2014/main" id="{739C5EC8-0D9C-6BD1-C103-B0548F34E5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7501" y="2949910"/>
            <a:ext cx="2582400" cy="9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Teams face challenges in accurately evaluating collegiate players’ potential for success in the NFL</a:t>
            </a:r>
            <a:endParaRPr dirty="0"/>
          </a:p>
        </p:txBody>
      </p:sp>
      <p:sp>
        <p:nvSpPr>
          <p:cNvPr id="567" name="Google Shape;567;p44">
            <a:extLst>
              <a:ext uri="{FF2B5EF4-FFF2-40B4-BE49-F238E27FC236}">
                <a16:creationId xmlns:a16="http://schemas.microsoft.com/office/drawing/2014/main" id="{D6948098-B6F6-0F07-39F3-8083CDC0781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77501" y="2369690"/>
            <a:ext cx="25824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568" name="Google Shape;568;p44">
            <a:extLst>
              <a:ext uri="{FF2B5EF4-FFF2-40B4-BE49-F238E27FC236}">
                <a16:creationId xmlns:a16="http://schemas.microsoft.com/office/drawing/2014/main" id="{E93860DC-2F9A-6346-CC0F-3ABEE0D9A40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25322" y="2949910"/>
            <a:ext cx="3284556" cy="9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Develop predictive models tailored to running backs leveraging data analysis techniques such as statistical modelling and machine learning algorithms to enhance player evaluation and draft selections.</a:t>
            </a:r>
            <a:endParaRPr dirty="0"/>
          </a:p>
        </p:txBody>
      </p:sp>
      <p:sp>
        <p:nvSpPr>
          <p:cNvPr id="569" name="Google Shape;569;p44">
            <a:extLst>
              <a:ext uri="{FF2B5EF4-FFF2-40B4-BE49-F238E27FC236}">
                <a16:creationId xmlns:a16="http://schemas.microsoft.com/office/drawing/2014/main" id="{2DFED3A5-F132-C999-75AF-F4400146FDCC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276400" y="2369690"/>
            <a:ext cx="25824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grpSp>
        <p:nvGrpSpPr>
          <p:cNvPr id="570" name="Google Shape;570;p44">
            <a:extLst>
              <a:ext uri="{FF2B5EF4-FFF2-40B4-BE49-F238E27FC236}">
                <a16:creationId xmlns:a16="http://schemas.microsoft.com/office/drawing/2014/main" id="{816D7FA6-65C8-792A-DDA8-40C190EF009A}"/>
              </a:ext>
            </a:extLst>
          </p:cNvPr>
          <p:cNvGrpSpPr/>
          <p:nvPr/>
        </p:nvGrpSpPr>
        <p:grpSpPr>
          <a:xfrm>
            <a:off x="6260513" y="1424469"/>
            <a:ext cx="429714" cy="607901"/>
            <a:chOff x="6166453" y="1765101"/>
            <a:chExt cx="564892" cy="799134"/>
          </a:xfrm>
        </p:grpSpPr>
        <p:sp>
          <p:nvSpPr>
            <p:cNvPr id="571" name="Google Shape;571;p44">
              <a:extLst>
                <a:ext uri="{FF2B5EF4-FFF2-40B4-BE49-F238E27FC236}">
                  <a16:creationId xmlns:a16="http://schemas.microsoft.com/office/drawing/2014/main" id="{71A3CEFA-EEB2-67D4-13F0-5AF6A405E5A2}"/>
                </a:ext>
              </a:extLst>
            </p:cNvPr>
            <p:cNvSpPr/>
            <p:nvPr/>
          </p:nvSpPr>
          <p:spPr>
            <a:xfrm>
              <a:off x="6166453" y="1765101"/>
              <a:ext cx="564892" cy="799134"/>
            </a:xfrm>
            <a:custGeom>
              <a:avLst/>
              <a:gdLst/>
              <a:ahLst/>
              <a:cxnLst/>
              <a:rect l="l" t="t" r="r" b="b"/>
              <a:pathLst>
                <a:path w="41460" h="58652" extrusionOk="0">
                  <a:moveTo>
                    <a:pt x="22452" y="37922"/>
                  </a:moveTo>
                  <a:lnTo>
                    <a:pt x="22452" y="55215"/>
                  </a:lnTo>
                  <a:lnTo>
                    <a:pt x="19007" y="55215"/>
                  </a:lnTo>
                  <a:lnTo>
                    <a:pt x="19007" y="37922"/>
                  </a:lnTo>
                  <a:close/>
                  <a:moveTo>
                    <a:pt x="0" y="1"/>
                  </a:moveTo>
                  <a:lnTo>
                    <a:pt x="0" y="27603"/>
                  </a:lnTo>
                  <a:lnTo>
                    <a:pt x="19007" y="27603"/>
                  </a:lnTo>
                  <a:lnTo>
                    <a:pt x="19007" y="34485"/>
                  </a:lnTo>
                  <a:lnTo>
                    <a:pt x="15570" y="34485"/>
                  </a:lnTo>
                  <a:lnTo>
                    <a:pt x="15570" y="58651"/>
                  </a:lnTo>
                  <a:lnTo>
                    <a:pt x="25889" y="58651"/>
                  </a:lnTo>
                  <a:lnTo>
                    <a:pt x="25889" y="34485"/>
                  </a:lnTo>
                  <a:lnTo>
                    <a:pt x="22443" y="34485"/>
                  </a:lnTo>
                  <a:lnTo>
                    <a:pt x="22443" y="27603"/>
                  </a:lnTo>
                  <a:lnTo>
                    <a:pt x="41459" y="27603"/>
                  </a:lnTo>
                  <a:lnTo>
                    <a:pt x="41459" y="1"/>
                  </a:lnTo>
                  <a:lnTo>
                    <a:pt x="38022" y="1"/>
                  </a:lnTo>
                  <a:lnTo>
                    <a:pt x="38022" y="24167"/>
                  </a:lnTo>
                  <a:lnTo>
                    <a:pt x="3437" y="24167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>
              <a:extLst>
                <a:ext uri="{FF2B5EF4-FFF2-40B4-BE49-F238E27FC236}">
                  <a16:creationId xmlns:a16="http://schemas.microsoft.com/office/drawing/2014/main" id="{A480B6A5-3CC4-636F-F2A0-BA96CAA9413F}"/>
                </a:ext>
              </a:extLst>
            </p:cNvPr>
            <p:cNvSpPr/>
            <p:nvPr/>
          </p:nvSpPr>
          <p:spPr>
            <a:xfrm>
              <a:off x="6327509" y="1765101"/>
              <a:ext cx="242634" cy="199797"/>
            </a:xfrm>
            <a:custGeom>
              <a:avLst/>
              <a:gdLst/>
              <a:ahLst/>
              <a:cxnLst/>
              <a:rect l="l" t="t" r="r" b="b"/>
              <a:pathLst>
                <a:path w="17808" h="14664" extrusionOk="0">
                  <a:moveTo>
                    <a:pt x="11501" y="3433"/>
                  </a:moveTo>
                  <a:cubicBezTo>
                    <a:pt x="11965" y="3433"/>
                    <a:pt x="12375" y="3480"/>
                    <a:pt x="12703" y="3538"/>
                  </a:cubicBezTo>
                  <a:cubicBezTo>
                    <a:pt x="12923" y="4775"/>
                    <a:pt x="12996" y="7222"/>
                    <a:pt x="10897" y="9321"/>
                  </a:cubicBezTo>
                  <a:cubicBezTo>
                    <a:pt x="9355" y="10863"/>
                    <a:pt x="7629" y="11232"/>
                    <a:pt x="6328" y="11232"/>
                  </a:cubicBezTo>
                  <a:cubicBezTo>
                    <a:pt x="5859" y="11232"/>
                    <a:pt x="5445" y="11184"/>
                    <a:pt x="5115" y="11126"/>
                  </a:cubicBezTo>
                  <a:cubicBezTo>
                    <a:pt x="4895" y="9880"/>
                    <a:pt x="4830" y="7442"/>
                    <a:pt x="6920" y="5343"/>
                  </a:cubicBezTo>
                  <a:cubicBezTo>
                    <a:pt x="8467" y="3803"/>
                    <a:pt x="10198" y="3433"/>
                    <a:pt x="11501" y="3433"/>
                  </a:cubicBezTo>
                  <a:close/>
                  <a:moveTo>
                    <a:pt x="11458" y="1"/>
                  </a:moveTo>
                  <a:cubicBezTo>
                    <a:pt x="9454" y="1"/>
                    <a:pt x="6833" y="573"/>
                    <a:pt x="4491" y="2915"/>
                  </a:cubicBezTo>
                  <a:cubicBezTo>
                    <a:pt x="1" y="7405"/>
                    <a:pt x="2008" y="12913"/>
                    <a:pt x="2090" y="13142"/>
                  </a:cubicBezTo>
                  <a:lnTo>
                    <a:pt x="2365" y="13875"/>
                  </a:lnTo>
                  <a:lnTo>
                    <a:pt x="3098" y="14150"/>
                  </a:lnTo>
                  <a:cubicBezTo>
                    <a:pt x="3208" y="14187"/>
                    <a:pt x="4519" y="14663"/>
                    <a:pt x="6352" y="14663"/>
                  </a:cubicBezTo>
                  <a:cubicBezTo>
                    <a:pt x="8359" y="14663"/>
                    <a:pt x="10980" y="14095"/>
                    <a:pt x="13326" y="11749"/>
                  </a:cubicBezTo>
                  <a:cubicBezTo>
                    <a:pt x="17807" y="7268"/>
                    <a:pt x="15809" y="1760"/>
                    <a:pt x="15718" y="1522"/>
                  </a:cubicBezTo>
                  <a:lnTo>
                    <a:pt x="15443" y="798"/>
                  </a:lnTo>
                  <a:lnTo>
                    <a:pt x="14719" y="523"/>
                  </a:lnTo>
                  <a:cubicBezTo>
                    <a:pt x="14605" y="479"/>
                    <a:pt x="13290" y="1"/>
                    <a:pt x="11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44">
            <a:extLst>
              <a:ext uri="{FF2B5EF4-FFF2-40B4-BE49-F238E27FC236}">
                <a16:creationId xmlns:a16="http://schemas.microsoft.com/office/drawing/2014/main" id="{3B4B4802-0C46-C41B-06F8-46232FE64777}"/>
              </a:ext>
            </a:extLst>
          </p:cNvPr>
          <p:cNvSpPr/>
          <p:nvPr/>
        </p:nvSpPr>
        <p:spPr>
          <a:xfrm>
            <a:off x="2412275" y="1424455"/>
            <a:ext cx="512850" cy="607928"/>
          </a:xfrm>
          <a:custGeom>
            <a:avLst/>
            <a:gdLst/>
            <a:ahLst/>
            <a:cxnLst/>
            <a:rect l="l" t="t" r="r" b="b"/>
            <a:pathLst>
              <a:path w="49479" h="58652" extrusionOk="0">
                <a:moveTo>
                  <a:pt x="24735" y="3437"/>
                </a:moveTo>
                <a:cubicBezTo>
                  <a:pt x="26586" y="3437"/>
                  <a:pt x="28327" y="4427"/>
                  <a:pt x="29271" y="6031"/>
                </a:cubicBezTo>
                <a:lnTo>
                  <a:pt x="29766" y="6874"/>
                </a:lnTo>
                <a:lnTo>
                  <a:pt x="35732" y="6874"/>
                </a:lnTo>
                <a:lnTo>
                  <a:pt x="35732" y="10311"/>
                </a:lnTo>
                <a:lnTo>
                  <a:pt x="13747" y="10311"/>
                </a:lnTo>
                <a:lnTo>
                  <a:pt x="13747" y="6874"/>
                </a:lnTo>
                <a:lnTo>
                  <a:pt x="19703" y="6874"/>
                </a:lnTo>
                <a:lnTo>
                  <a:pt x="20208" y="6031"/>
                </a:lnTo>
                <a:cubicBezTo>
                  <a:pt x="21151" y="4427"/>
                  <a:pt x="22883" y="3437"/>
                  <a:pt x="24735" y="3437"/>
                </a:cubicBezTo>
                <a:close/>
                <a:moveTo>
                  <a:pt x="39168" y="13747"/>
                </a:moveTo>
                <a:lnTo>
                  <a:pt x="39168" y="19823"/>
                </a:lnTo>
                <a:lnTo>
                  <a:pt x="10310" y="19823"/>
                </a:lnTo>
                <a:lnTo>
                  <a:pt x="10310" y="13747"/>
                </a:lnTo>
                <a:close/>
                <a:moveTo>
                  <a:pt x="13747" y="23259"/>
                </a:moveTo>
                <a:lnTo>
                  <a:pt x="13747" y="29326"/>
                </a:lnTo>
                <a:lnTo>
                  <a:pt x="10310" y="29326"/>
                </a:lnTo>
                <a:lnTo>
                  <a:pt x="10310" y="23259"/>
                </a:lnTo>
                <a:close/>
                <a:moveTo>
                  <a:pt x="32286" y="23259"/>
                </a:moveTo>
                <a:lnTo>
                  <a:pt x="32286" y="29326"/>
                </a:lnTo>
                <a:lnTo>
                  <a:pt x="17183" y="29326"/>
                </a:lnTo>
                <a:lnTo>
                  <a:pt x="17183" y="23259"/>
                </a:lnTo>
                <a:close/>
                <a:moveTo>
                  <a:pt x="39168" y="23259"/>
                </a:moveTo>
                <a:lnTo>
                  <a:pt x="39168" y="29326"/>
                </a:lnTo>
                <a:lnTo>
                  <a:pt x="35723" y="29326"/>
                </a:lnTo>
                <a:lnTo>
                  <a:pt x="35723" y="23259"/>
                </a:lnTo>
                <a:close/>
                <a:moveTo>
                  <a:pt x="13747" y="32763"/>
                </a:moveTo>
                <a:lnTo>
                  <a:pt x="13747" y="38839"/>
                </a:lnTo>
                <a:lnTo>
                  <a:pt x="10310" y="38839"/>
                </a:lnTo>
                <a:lnTo>
                  <a:pt x="10310" y="32763"/>
                </a:lnTo>
                <a:close/>
                <a:moveTo>
                  <a:pt x="32286" y="32763"/>
                </a:moveTo>
                <a:lnTo>
                  <a:pt x="32286" y="38839"/>
                </a:lnTo>
                <a:lnTo>
                  <a:pt x="17183" y="38839"/>
                </a:lnTo>
                <a:lnTo>
                  <a:pt x="17183" y="32763"/>
                </a:lnTo>
                <a:close/>
                <a:moveTo>
                  <a:pt x="39168" y="32763"/>
                </a:moveTo>
                <a:lnTo>
                  <a:pt x="39168" y="38839"/>
                </a:lnTo>
                <a:lnTo>
                  <a:pt x="35723" y="38839"/>
                </a:lnTo>
                <a:lnTo>
                  <a:pt x="35723" y="32763"/>
                </a:lnTo>
                <a:close/>
                <a:moveTo>
                  <a:pt x="39168" y="42275"/>
                </a:moveTo>
                <a:lnTo>
                  <a:pt x="39168" y="48342"/>
                </a:lnTo>
                <a:lnTo>
                  <a:pt x="10310" y="48342"/>
                </a:lnTo>
                <a:lnTo>
                  <a:pt x="10310" y="42275"/>
                </a:lnTo>
                <a:close/>
                <a:moveTo>
                  <a:pt x="46042" y="6874"/>
                </a:moveTo>
                <a:lnTo>
                  <a:pt x="46042" y="55215"/>
                </a:lnTo>
                <a:lnTo>
                  <a:pt x="3437" y="55215"/>
                </a:lnTo>
                <a:lnTo>
                  <a:pt x="3437" y="6874"/>
                </a:lnTo>
                <a:lnTo>
                  <a:pt x="10310" y="6874"/>
                </a:lnTo>
                <a:lnTo>
                  <a:pt x="10310" y="10311"/>
                </a:lnTo>
                <a:lnTo>
                  <a:pt x="6874" y="10311"/>
                </a:lnTo>
                <a:lnTo>
                  <a:pt x="6874" y="51778"/>
                </a:lnTo>
                <a:lnTo>
                  <a:pt x="42605" y="51778"/>
                </a:lnTo>
                <a:lnTo>
                  <a:pt x="42605" y="10311"/>
                </a:lnTo>
                <a:lnTo>
                  <a:pt x="39168" y="10311"/>
                </a:lnTo>
                <a:lnTo>
                  <a:pt x="39168" y="6874"/>
                </a:lnTo>
                <a:close/>
                <a:moveTo>
                  <a:pt x="24735" y="1"/>
                </a:moveTo>
                <a:cubicBezTo>
                  <a:pt x="22013" y="1"/>
                  <a:pt x="19447" y="1293"/>
                  <a:pt x="17816" y="3437"/>
                </a:cubicBezTo>
                <a:lnTo>
                  <a:pt x="0" y="3437"/>
                </a:lnTo>
                <a:lnTo>
                  <a:pt x="0" y="58652"/>
                </a:lnTo>
                <a:lnTo>
                  <a:pt x="49478" y="58652"/>
                </a:lnTo>
                <a:lnTo>
                  <a:pt x="49478" y="3437"/>
                </a:lnTo>
                <a:lnTo>
                  <a:pt x="31663" y="3437"/>
                </a:lnTo>
                <a:cubicBezTo>
                  <a:pt x="30032" y="1293"/>
                  <a:pt x="27456" y="1"/>
                  <a:pt x="247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44">
            <a:extLst>
              <a:ext uri="{FF2B5EF4-FFF2-40B4-BE49-F238E27FC236}">
                <a16:creationId xmlns:a16="http://schemas.microsoft.com/office/drawing/2014/main" id="{A644D7B1-034F-D5D0-C6BA-68B5AFCFD195}"/>
              </a:ext>
            </a:extLst>
          </p:cNvPr>
          <p:cNvGrpSpPr/>
          <p:nvPr/>
        </p:nvGrpSpPr>
        <p:grpSpPr>
          <a:xfrm>
            <a:off x="7907821" y="539389"/>
            <a:ext cx="513775" cy="236625"/>
            <a:chOff x="2347475" y="2164925"/>
            <a:chExt cx="513775" cy="236625"/>
          </a:xfrm>
        </p:grpSpPr>
        <p:sp>
          <p:nvSpPr>
            <p:cNvPr id="575" name="Google Shape;575;p44">
              <a:extLst>
                <a:ext uri="{FF2B5EF4-FFF2-40B4-BE49-F238E27FC236}">
                  <a16:creationId xmlns:a16="http://schemas.microsoft.com/office/drawing/2014/main" id="{E875773A-7585-8681-10EE-61FF44D4ABF5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>
              <a:extLst>
                <a:ext uri="{FF2B5EF4-FFF2-40B4-BE49-F238E27FC236}">
                  <a16:creationId xmlns:a16="http://schemas.microsoft.com/office/drawing/2014/main" id="{D1CAC304-3916-817D-51A9-AC9C3DA6E4E0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>
              <a:extLst>
                <a:ext uri="{FF2B5EF4-FFF2-40B4-BE49-F238E27FC236}">
                  <a16:creationId xmlns:a16="http://schemas.microsoft.com/office/drawing/2014/main" id="{4B3E759B-F2FB-A821-6796-DE1186C751E5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>
              <a:extLst>
                <a:ext uri="{FF2B5EF4-FFF2-40B4-BE49-F238E27FC236}">
                  <a16:creationId xmlns:a16="http://schemas.microsoft.com/office/drawing/2014/main" id="{5AB29972-1835-2BFD-3D73-8AD8FD131923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>
              <a:extLst>
                <a:ext uri="{FF2B5EF4-FFF2-40B4-BE49-F238E27FC236}">
                  <a16:creationId xmlns:a16="http://schemas.microsoft.com/office/drawing/2014/main" id="{5CB816BB-7678-4A13-9904-22F3C24006D1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>
              <a:extLst>
                <a:ext uri="{FF2B5EF4-FFF2-40B4-BE49-F238E27FC236}">
                  <a16:creationId xmlns:a16="http://schemas.microsoft.com/office/drawing/2014/main" id="{B35D67F3-8438-FE0E-B9B9-4FDEF6AC634C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>
              <a:extLst>
                <a:ext uri="{FF2B5EF4-FFF2-40B4-BE49-F238E27FC236}">
                  <a16:creationId xmlns:a16="http://schemas.microsoft.com/office/drawing/2014/main" id="{0D1BC90C-8286-C479-DD56-9B12F0087FF1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>
              <a:extLst>
                <a:ext uri="{FF2B5EF4-FFF2-40B4-BE49-F238E27FC236}">
                  <a16:creationId xmlns:a16="http://schemas.microsoft.com/office/drawing/2014/main" id="{DE9BFAFB-7FE6-AFE5-3F47-342549346F7F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4">
            <a:extLst>
              <a:ext uri="{FF2B5EF4-FFF2-40B4-BE49-F238E27FC236}">
                <a16:creationId xmlns:a16="http://schemas.microsoft.com/office/drawing/2014/main" id="{B4DAFEEE-A469-FA27-4601-22A59F67944B}"/>
              </a:ext>
            </a:extLst>
          </p:cNvPr>
          <p:cNvGrpSpPr/>
          <p:nvPr/>
        </p:nvGrpSpPr>
        <p:grpSpPr>
          <a:xfrm rot="-5400000">
            <a:off x="583821" y="1318652"/>
            <a:ext cx="513775" cy="236625"/>
            <a:chOff x="2347475" y="2164925"/>
            <a:chExt cx="513775" cy="236625"/>
          </a:xfrm>
        </p:grpSpPr>
        <p:sp>
          <p:nvSpPr>
            <p:cNvPr id="584" name="Google Shape;584;p44">
              <a:extLst>
                <a:ext uri="{FF2B5EF4-FFF2-40B4-BE49-F238E27FC236}">
                  <a16:creationId xmlns:a16="http://schemas.microsoft.com/office/drawing/2014/main" id="{9D2EFF96-2B44-5A9E-A965-B67E27A39536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>
              <a:extLst>
                <a:ext uri="{FF2B5EF4-FFF2-40B4-BE49-F238E27FC236}">
                  <a16:creationId xmlns:a16="http://schemas.microsoft.com/office/drawing/2014/main" id="{EFC98AEE-C46E-CBAA-16D7-A8B6DF8BC610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>
              <a:extLst>
                <a:ext uri="{FF2B5EF4-FFF2-40B4-BE49-F238E27FC236}">
                  <a16:creationId xmlns:a16="http://schemas.microsoft.com/office/drawing/2014/main" id="{FAA638F5-6211-C094-0679-DC0C81ACA507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>
              <a:extLst>
                <a:ext uri="{FF2B5EF4-FFF2-40B4-BE49-F238E27FC236}">
                  <a16:creationId xmlns:a16="http://schemas.microsoft.com/office/drawing/2014/main" id="{93531A64-798A-1257-B136-7BCF22CC75D3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>
              <a:extLst>
                <a:ext uri="{FF2B5EF4-FFF2-40B4-BE49-F238E27FC236}">
                  <a16:creationId xmlns:a16="http://schemas.microsoft.com/office/drawing/2014/main" id="{4C63103C-F4AC-4CDC-5C26-367A84F74433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>
              <a:extLst>
                <a:ext uri="{FF2B5EF4-FFF2-40B4-BE49-F238E27FC236}">
                  <a16:creationId xmlns:a16="http://schemas.microsoft.com/office/drawing/2014/main" id="{969CA46D-CA7B-7429-46FE-7A388029E5D0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>
              <a:extLst>
                <a:ext uri="{FF2B5EF4-FFF2-40B4-BE49-F238E27FC236}">
                  <a16:creationId xmlns:a16="http://schemas.microsoft.com/office/drawing/2014/main" id="{6ED9FA89-9EF1-68BB-9A94-C88563BBF906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>
              <a:extLst>
                <a:ext uri="{FF2B5EF4-FFF2-40B4-BE49-F238E27FC236}">
                  <a16:creationId xmlns:a16="http://schemas.microsoft.com/office/drawing/2014/main" id="{8654F31E-29DA-61CD-DE5A-0F3426C60415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149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6"/>
          <p:cNvSpPr/>
          <p:nvPr/>
        </p:nvSpPr>
        <p:spPr>
          <a:xfrm>
            <a:off x="4324820" y="3017366"/>
            <a:ext cx="618600" cy="6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56"/>
          <p:cNvSpPr/>
          <p:nvPr/>
        </p:nvSpPr>
        <p:spPr>
          <a:xfrm>
            <a:off x="7205673" y="3017366"/>
            <a:ext cx="618600" cy="6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56"/>
          <p:cNvSpPr/>
          <p:nvPr/>
        </p:nvSpPr>
        <p:spPr>
          <a:xfrm>
            <a:off x="1335458" y="3017366"/>
            <a:ext cx="618600" cy="6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56"/>
          <p:cNvSpPr/>
          <p:nvPr/>
        </p:nvSpPr>
        <p:spPr>
          <a:xfrm>
            <a:off x="4324820" y="1207868"/>
            <a:ext cx="618600" cy="6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56"/>
          <p:cNvSpPr/>
          <p:nvPr/>
        </p:nvSpPr>
        <p:spPr>
          <a:xfrm>
            <a:off x="7205673" y="1207868"/>
            <a:ext cx="618600" cy="6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56"/>
          <p:cNvSpPr/>
          <p:nvPr/>
        </p:nvSpPr>
        <p:spPr>
          <a:xfrm>
            <a:off x="1335458" y="1207868"/>
            <a:ext cx="618600" cy="6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3" name="Google Shape;1013;p56"/>
          <p:cNvSpPr txBox="1">
            <a:spLocks noGrp="1"/>
          </p:cNvSpPr>
          <p:nvPr>
            <p:ph type="title"/>
          </p:nvPr>
        </p:nvSpPr>
        <p:spPr>
          <a:xfrm>
            <a:off x="722400" y="334399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 for the Application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14" name="Google Shape;1014;p56"/>
          <p:cNvSpPr txBox="1">
            <a:spLocks noGrp="1"/>
          </p:cNvSpPr>
          <p:nvPr>
            <p:ph type="subTitle" idx="1"/>
          </p:nvPr>
        </p:nvSpPr>
        <p:spPr>
          <a:xfrm>
            <a:off x="372624" y="2283220"/>
            <a:ext cx="2544269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Scrape NFL data, extract player URLs for stats</a:t>
            </a:r>
            <a:endParaRPr dirty="0"/>
          </a:p>
        </p:txBody>
      </p:sp>
      <p:sp>
        <p:nvSpPr>
          <p:cNvPr id="1015" name="Google Shape;1015;p56"/>
          <p:cNvSpPr txBox="1">
            <a:spLocks noGrp="1"/>
          </p:cNvSpPr>
          <p:nvPr>
            <p:ph type="title" idx="2"/>
          </p:nvPr>
        </p:nvSpPr>
        <p:spPr>
          <a:xfrm>
            <a:off x="451576" y="1899121"/>
            <a:ext cx="2386364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E" dirty="0"/>
              <a:t>Data Acquisition</a:t>
            </a:r>
            <a:endParaRPr dirty="0"/>
          </a:p>
        </p:txBody>
      </p:sp>
      <p:sp>
        <p:nvSpPr>
          <p:cNvPr id="1016" name="Google Shape;1016;p56"/>
          <p:cNvSpPr txBox="1">
            <a:spLocks noGrp="1"/>
          </p:cNvSpPr>
          <p:nvPr>
            <p:ph type="subTitle" idx="3"/>
          </p:nvPr>
        </p:nvSpPr>
        <p:spPr>
          <a:xfrm>
            <a:off x="3594320" y="2283220"/>
            <a:ext cx="20796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Address missing values, ensure data integrity</a:t>
            </a:r>
            <a:endParaRPr dirty="0"/>
          </a:p>
        </p:txBody>
      </p:sp>
      <p:sp>
        <p:nvSpPr>
          <p:cNvPr id="1017" name="Google Shape;1017;p56"/>
          <p:cNvSpPr txBox="1">
            <a:spLocks noGrp="1"/>
          </p:cNvSpPr>
          <p:nvPr>
            <p:ph type="title" idx="4"/>
          </p:nvPr>
        </p:nvSpPr>
        <p:spPr>
          <a:xfrm>
            <a:off x="3531429" y="1899121"/>
            <a:ext cx="2205382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1018" name="Google Shape;1018;p56"/>
          <p:cNvSpPr txBox="1">
            <a:spLocks noGrp="1"/>
          </p:cNvSpPr>
          <p:nvPr>
            <p:ph type="subTitle" idx="5"/>
          </p:nvPr>
        </p:nvSpPr>
        <p:spPr>
          <a:xfrm>
            <a:off x="6254414" y="2283220"/>
            <a:ext cx="2521118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 ML models for draft likelihood &amp; NFL success</a:t>
            </a:r>
            <a:endParaRPr dirty="0"/>
          </a:p>
        </p:txBody>
      </p:sp>
      <p:sp>
        <p:nvSpPr>
          <p:cNvPr id="1019" name="Google Shape;1019;p56"/>
          <p:cNvSpPr txBox="1">
            <a:spLocks noGrp="1"/>
          </p:cNvSpPr>
          <p:nvPr>
            <p:ph type="title" idx="6"/>
          </p:nvPr>
        </p:nvSpPr>
        <p:spPr>
          <a:xfrm>
            <a:off x="6130501" y="1899121"/>
            <a:ext cx="2768945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Development</a:t>
            </a:r>
            <a:endParaRPr dirty="0"/>
          </a:p>
        </p:txBody>
      </p:sp>
      <p:sp>
        <p:nvSpPr>
          <p:cNvPr id="1020" name="Google Shape;1020;p56"/>
          <p:cNvSpPr txBox="1">
            <a:spLocks noGrp="1"/>
          </p:cNvSpPr>
          <p:nvPr>
            <p:ph type="subTitle" idx="7"/>
          </p:nvPr>
        </p:nvSpPr>
        <p:spPr>
          <a:xfrm>
            <a:off x="402431" y="4141522"/>
            <a:ext cx="2484654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Assess model performance and validate with recent data</a:t>
            </a:r>
            <a:endParaRPr dirty="0"/>
          </a:p>
        </p:txBody>
      </p:sp>
      <p:sp>
        <p:nvSpPr>
          <p:cNvPr id="1021" name="Google Shape;1021;p56"/>
          <p:cNvSpPr txBox="1">
            <a:spLocks noGrp="1"/>
          </p:cNvSpPr>
          <p:nvPr>
            <p:ph type="title" idx="8"/>
          </p:nvPr>
        </p:nvSpPr>
        <p:spPr>
          <a:xfrm>
            <a:off x="451576" y="3760684"/>
            <a:ext cx="2386364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1022" name="Google Shape;1022;p56"/>
          <p:cNvSpPr txBox="1">
            <a:spLocks noGrp="1"/>
          </p:cNvSpPr>
          <p:nvPr>
            <p:ph type="subTitle" idx="9"/>
          </p:nvPr>
        </p:nvSpPr>
        <p:spPr>
          <a:xfrm>
            <a:off x="3594320" y="4141522"/>
            <a:ext cx="20796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 for upcoming NFL Draft</a:t>
            </a:r>
            <a:endParaRPr dirty="0"/>
          </a:p>
        </p:txBody>
      </p:sp>
      <p:sp>
        <p:nvSpPr>
          <p:cNvPr id="1023" name="Google Shape;1023;p56"/>
          <p:cNvSpPr txBox="1">
            <a:spLocks noGrp="1"/>
          </p:cNvSpPr>
          <p:nvPr>
            <p:ph type="title" idx="13"/>
          </p:nvPr>
        </p:nvSpPr>
        <p:spPr>
          <a:xfrm>
            <a:off x="3304520" y="3760684"/>
            <a:ext cx="26592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Deployment</a:t>
            </a:r>
            <a:endParaRPr dirty="0"/>
          </a:p>
        </p:txBody>
      </p:sp>
      <p:sp>
        <p:nvSpPr>
          <p:cNvPr id="1024" name="Google Shape;1024;p56"/>
          <p:cNvSpPr txBox="1">
            <a:spLocks noGrp="1"/>
          </p:cNvSpPr>
          <p:nvPr>
            <p:ph type="subTitle" idx="14"/>
          </p:nvPr>
        </p:nvSpPr>
        <p:spPr>
          <a:xfrm>
            <a:off x="6287155" y="4141522"/>
            <a:ext cx="2455636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scalable architecture and plan for future features</a:t>
            </a:r>
            <a:endParaRPr dirty="0"/>
          </a:p>
        </p:txBody>
      </p:sp>
      <p:sp>
        <p:nvSpPr>
          <p:cNvPr id="1025" name="Google Shape;1025;p56"/>
          <p:cNvSpPr txBox="1">
            <a:spLocks noGrp="1"/>
          </p:cNvSpPr>
          <p:nvPr>
            <p:ph type="title" idx="15"/>
          </p:nvPr>
        </p:nvSpPr>
        <p:spPr>
          <a:xfrm>
            <a:off x="6100119" y="3760684"/>
            <a:ext cx="2829709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 and Future</a:t>
            </a:r>
            <a:endParaRPr dirty="0"/>
          </a:p>
        </p:txBody>
      </p:sp>
      <p:grpSp>
        <p:nvGrpSpPr>
          <p:cNvPr id="1026" name="Google Shape;1026;p56"/>
          <p:cNvGrpSpPr/>
          <p:nvPr/>
        </p:nvGrpSpPr>
        <p:grpSpPr>
          <a:xfrm>
            <a:off x="4469291" y="3163090"/>
            <a:ext cx="329659" cy="327153"/>
            <a:chOff x="6155334" y="4205139"/>
            <a:chExt cx="351411" cy="303509"/>
          </a:xfrm>
        </p:grpSpPr>
        <p:sp>
          <p:nvSpPr>
            <p:cNvPr id="1027" name="Google Shape;1027;p56"/>
            <p:cNvSpPr/>
            <p:nvPr/>
          </p:nvSpPr>
          <p:spPr>
            <a:xfrm>
              <a:off x="6155334" y="4205139"/>
              <a:ext cx="351411" cy="303509"/>
            </a:xfrm>
            <a:custGeom>
              <a:avLst/>
              <a:gdLst/>
              <a:ahLst/>
              <a:cxnLst/>
              <a:rect l="l" t="t" r="r" b="b"/>
              <a:pathLst>
                <a:path w="9955" h="8598" extrusionOk="0">
                  <a:moveTo>
                    <a:pt x="9359" y="596"/>
                  </a:moveTo>
                  <a:lnTo>
                    <a:pt x="9359" y="6836"/>
                  </a:lnTo>
                  <a:lnTo>
                    <a:pt x="595" y="6836"/>
                  </a:lnTo>
                  <a:lnTo>
                    <a:pt x="595" y="596"/>
                  </a:lnTo>
                  <a:close/>
                  <a:moveTo>
                    <a:pt x="5858" y="7431"/>
                  </a:moveTo>
                  <a:lnTo>
                    <a:pt x="5858" y="8003"/>
                  </a:lnTo>
                  <a:lnTo>
                    <a:pt x="4096" y="8003"/>
                  </a:lnTo>
                  <a:lnTo>
                    <a:pt x="4096" y="7431"/>
                  </a:lnTo>
                  <a:close/>
                  <a:moveTo>
                    <a:pt x="0" y="1"/>
                  </a:moveTo>
                  <a:lnTo>
                    <a:pt x="0" y="7431"/>
                  </a:lnTo>
                  <a:lnTo>
                    <a:pt x="3525" y="7431"/>
                  </a:lnTo>
                  <a:lnTo>
                    <a:pt x="3525" y="8003"/>
                  </a:lnTo>
                  <a:lnTo>
                    <a:pt x="1477" y="8003"/>
                  </a:lnTo>
                  <a:lnTo>
                    <a:pt x="1477" y="8598"/>
                  </a:lnTo>
                  <a:lnTo>
                    <a:pt x="8478" y="8598"/>
                  </a:lnTo>
                  <a:lnTo>
                    <a:pt x="8478" y="8003"/>
                  </a:lnTo>
                  <a:lnTo>
                    <a:pt x="6430" y="8003"/>
                  </a:lnTo>
                  <a:lnTo>
                    <a:pt x="6430" y="7431"/>
                  </a:lnTo>
                  <a:lnTo>
                    <a:pt x="9955" y="7431"/>
                  </a:lnTo>
                  <a:lnTo>
                    <a:pt x="99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6"/>
            <p:cNvSpPr/>
            <p:nvPr/>
          </p:nvSpPr>
          <p:spPr>
            <a:xfrm>
              <a:off x="6196495" y="4246336"/>
              <a:ext cx="269057" cy="179959"/>
            </a:xfrm>
            <a:custGeom>
              <a:avLst/>
              <a:gdLst/>
              <a:ahLst/>
              <a:cxnLst/>
              <a:rect l="l" t="t" r="r" b="b"/>
              <a:pathLst>
                <a:path w="7622" h="5098" extrusionOk="0">
                  <a:moveTo>
                    <a:pt x="1168" y="596"/>
                  </a:moveTo>
                  <a:lnTo>
                    <a:pt x="1168" y="4502"/>
                  </a:lnTo>
                  <a:lnTo>
                    <a:pt x="596" y="4502"/>
                  </a:lnTo>
                  <a:lnTo>
                    <a:pt x="596" y="596"/>
                  </a:lnTo>
                  <a:close/>
                  <a:moveTo>
                    <a:pt x="5859" y="596"/>
                  </a:moveTo>
                  <a:lnTo>
                    <a:pt x="5859" y="4502"/>
                  </a:lnTo>
                  <a:lnTo>
                    <a:pt x="1763" y="4502"/>
                  </a:lnTo>
                  <a:lnTo>
                    <a:pt x="1763" y="596"/>
                  </a:lnTo>
                  <a:close/>
                  <a:moveTo>
                    <a:pt x="7026" y="596"/>
                  </a:moveTo>
                  <a:lnTo>
                    <a:pt x="7026" y="4502"/>
                  </a:lnTo>
                  <a:lnTo>
                    <a:pt x="6455" y="4502"/>
                  </a:lnTo>
                  <a:lnTo>
                    <a:pt x="6455" y="596"/>
                  </a:lnTo>
                  <a:close/>
                  <a:moveTo>
                    <a:pt x="1" y="1"/>
                  </a:moveTo>
                  <a:lnTo>
                    <a:pt x="1" y="5097"/>
                  </a:lnTo>
                  <a:lnTo>
                    <a:pt x="7622" y="5097"/>
                  </a:lnTo>
                  <a:lnTo>
                    <a:pt x="7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6"/>
            <p:cNvSpPr/>
            <p:nvPr/>
          </p:nvSpPr>
          <p:spPr>
            <a:xfrm>
              <a:off x="6278888" y="4287532"/>
              <a:ext cx="104276" cy="97569"/>
            </a:xfrm>
            <a:custGeom>
              <a:avLst/>
              <a:gdLst/>
              <a:ahLst/>
              <a:cxnLst/>
              <a:rect l="l" t="t" r="r" b="b"/>
              <a:pathLst>
                <a:path w="2954" h="2764" extrusionOk="0">
                  <a:moveTo>
                    <a:pt x="1" y="1"/>
                  </a:moveTo>
                  <a:lnTo>
                    <a:pt x="1" y="1668"/>
                  </a:lnTo>
                  <a:lnTo>
                    <a:pt x="1192" y="1668"/>
                  </a:lnTo>
                  <a:lnTo>
                    <a:pt x="1192" y="2763"/>
                  </a:lnTo>
                  <a:lnTo>
                    <a:pt x="1763" y="2763"/>
                  </a:lnTo>
                  <a:lnTo>
                    <a:pt x="1763" y="1668"/>
                  </a:lnTo>
                  <a:lnTo>
                    <a:pt x="2954" y="1668"/>
                  </a:lnTo>
                  <a:lnTo>
                    <a:pt x="2954" y="1"/>
                  </a:lnTo>
                  <a:lnTo>
                    <a:pt x="2358" y="1"/>
                  </a:lnTo>
                  <a:lnTo>
                    <a:pt x="2358" y="1096"/>
                  </a:lnTo>
                  <a:lnTo>
                    <a:pt x="596" y="1096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0" name="Google Shape;1030;p56"/>
          <p:cNvGrpSpPr/>
          <p:nvPr/>
        </p:nvGrpSpPr>
        <p:grpSpPr>
          <a:xfrm>
            <a:off x="1480326" y="1352736"/>
            <a:ext cx="328864" cy="328864"/>
            <a:chOff x="4043543" y="4181629"/>
            <a:chExt cx="350564" cy="350564"/>
          </a:xfrm>
        </p:grpSpPr>
        <p:sp>
          <p:nvSpPr>
            <p:cNvPr id="1031" name="Google Shape;1031;p56"/>
            <p:cNvSpPr/>
            <p:nvPr/>
          </p:nvSpPr>
          <p:spPr>
            <a:xfrm>
              <a:off x="4084704" y="4263986"/>
              <a:ext cx="268209" cy="185819"/>
            </a:xfrm>
            <a:custGeom>
              <a:avLst/>
              <a:gdLst/>
              <a:ahLst/>
              <a:cxnLst/>
              <a:rect l="l" t="t" r="r" b="b"/>
              <a:pathLst>
                <a:path w="7598" h="5264" extrusionOk="0">
                  <a:moveTo>
                    <a:pt x="7026" y="596"/>
                  </a:moveTo>
                  <a:lnTo>
                    <a:pt x="7026" y="4669"/>
                  </a:lnTo>
                  <a:lnTo>
                    <a:pt x="573" y="4669"/>
                  </a:lnTo>
                  <a:lnTo>
                    <a:pt x="573" y="596"/>
                  </a:lnTo>
                  <a:close/>
                  <a:moveTo>
                    <a:pt x="1" y="1"/>
                  </a:moveTo>
                  <a:lnTo>
                    <a:pt x="1" y="5264"/>
                  </a:lnTo>
                  <a:lnTo>
                    <a:pt x="7598" y="5264"/>
                  </a:lnTo>
                  <a:lnTo>
                    <a:pt x="7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6"/>
            <p:cNvSpPr/>
            <p:nvPr/>
          </p:nvSpPr>
          <p:spPr>
            <a:xfrm>
              <a:off x="4043543" y="4181629"/>
              <a:ext cx="350564" cy="350564"/>
            </a:xfrm>
            <a:custGeom>
              <a:avLst/>
              <a:gdLst/>
              <a:ahLst/>
              <a:cxnLst/>
              <a:rect l="l" t="t" r="r" b="b"/>
              <a:pathLst>
                <a:path w="9931" h="9931" extrusionOk="0">
                  <a:moveTo>
                    <a:pt x="8168" y="572"/>
                  </a:moveTo>
                  <a:lnTo>
                    <a:pt x="8359" y="1167"/>
                  </a:lnTo>
                  <a:lnTo>
                    <a:pt x="1572" y="1167"/>
                  </a:lnTo>
                  <a:lnTo>
                    <a:pt x="1762" y="572"/>
                  </a:lnTo>
                  <a:close/>
                  <a:moveTo>
                    <a:pt x="9359" y="1739"/>
                  </a:moveTo>
                  <a:lnTo>
                    <a:pt x="9359" y="8192"/>
                  </a:lnTo>
                  <a:lnTo>
                    <a:pt x="572" y="8192"/>
                  </a:lnTo>
                  <a:lnTo>
                    <a:pt x="572" y="1739"/>
                  </a:lnTo>
                  <a:close/>
                  <a:moveTo>
                    <a:pt x="8359" y="8764"/>
                  </a:moveTo>
                  <a:lnTo>
                    <a:pt x="8168" y="9359"/>
                  </a:lnTo>
                  <a:lnTo>
                    <a:pt x="1762" y="9359"/>
                  </a:lnTo>
                  <a:lnTo>
                    <a:pt x="1572" y="8764"/>
                  </a:lnTo>
                  <a:close/>
                  <a:moveTo>
                    <a:pt x="1334" y="0"/>
                  </a:moveTo>
                  <a:lnTo>
                    <a:pt x="953" y="1167"/>
                  </a:lnTo>
                  <a:lnTo>
                    <a:pt x="0" y="1167"/>
                  </a:lnTo>
                  <a:lnTo>
                    <a:pt x="0" y="8764"/>
                  </a:lnTo>
                  <a:lnTo>
                    <a:pt x="953" y="8764"/>
                  </a:lnTo>
                  <a:lnTo>
                    <a:pt x="1334" y="9931"/>
                  </a:lnTo>
                  <a:lnTo>
                    <a:pt x="8597" y="9931"/>
                  </a:lnTo>
                  <a:lnTo>
                    <a:pt x="8978" y="8764"/>
                  </a:lnTo>
                  <a:lnTo>
                    <a:pt x="9931" y="8764"/>
                  </a:lnTo>
                  <a:lnTo>
                    <a:pt x="9931" y="1167"/>
                  </a:lnTo>
                  <a:lnTo>
                    <a:pt x="8978" y="1167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6"/>
            <p:cNvSpPr/>
            <p:nvPr/>
          </p:nvSpPr>
          <p:spPr>
            <a:xfrm>
              <a:off x="4208294" y="4305183"/>
              <a:ext cx="21074" cy="21074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1" y="1"/>
                  </a:moveTo>
                  <a:lnTo>
                    <a:pt x="1" y="596"/>
                  </a:lnTo>
                  <a:lnTo>
                    <a:pt x="596" y="596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6"/>
            <p:cNvSpPr/>
            <p:nvPr/>
          </p:nvSpPr>
          <p:spPr>
            <a:xfrm>
              <a:off x="4208294" y="4346379"/>
              <a:ext cx="21074" cy="21074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1" y="1"/>
                  </a:moveTo>
                  <a:lnTo>
                    <a:pt x="1" y="596"/>
                  </a:lnTo>
                  <a:lnTo>
                    <a:pt x="596" y="596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6"/>
            <p:cNvSpPr/>
            <p:nvPr/>
          </p:nvSpPr>
          <p:spPr>
            <a:xfrm>
              <a:off x="4125901" y="4387576"/>
              <a:ext cx="20227" cy="21074"/>
            </a:xfrm>
            <a:custGeom>
              <a:avLst/>
              <a:gdLst/>
              <a:ahLst/>
              <a:cxnLst/>
              <a:rect l="l" t="t" r="r" b="b"/>
              <a:pathLst>
                <a:path w="573" h="597" extrusionOk="0">
                  <a:moveTo>
                    <a:pt x="1" y="1"/>
                  </a:moveTo>
                  <a:lnTo>
                    <a:pt x="1" y="596"/>
                  </a:lnTo>
                  <a:lnTo>
                    <a:pt x="572" y="59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6"/>
            <p:cNvSpPr/>
            <p:nvPr/>
          </p:nvSpPr>
          <p:spPr>
            <a:xfrm>
              <a:off x="4167097" y="4387576"/>
              <a:ext cx="21074" cy="21074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1" y="1"/>
                  </a:moveTo>
                  <a:lnTo>
                    <a:pt x="1" y="596"/>
                  </a:lnTo>
                  <a:lnTo>
                    <a:pt x="596" y="596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6"/>
            <p:cNvSpPr/>
            <p:nvPr/>
          </p:nvSpPr>
          <p:spPr>
            <a:xfrm>
              <a:off x="4208294" y="4387576"/>
              <a:ext cx="21074" cy="21074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1" y="1"/>
                  </a:moveTo>
                  <a:lnTo>
                    <a:pt x="1" y="596"/>
                  </a:lnTo>
                  <a:lnTo>
                    <a:pt x="596" y="596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6"/>
            <p:cNvSpPr/>
            <p:nvPr/>
          </p:nvSpPr>
          <p:spPr>
            <a:xfrm>
              <a:off x="4249490" y="4387576"/>
              <a:ext cx="21039" cy="2107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1" y="1"/>
                  </a:moveTo>
                  <a:lnTo>
                    <a:pt x="1" y="596"/>
                  </a:lnTo>
                  <a:lnTo>
                    <a:pt x="596" y="596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6"/>
            <p:cNvSpPr/>
            <p:nvPr/>
          </p:nvSpPr>
          <p:spPr>
            <a:xfrm>
              <a:off x="4291534" y="4387576"/>
              <a:ext cx="20192" cy="21074"/>
            </a:xfrm>
            <a:custGeom>
              <a:avLst/>
              <a:gdLst/>
              <a:ahLst/>
              <a:cxnLst/>
              <a:rect l="l" t="t" r="r" b="b"/>
              <a:pathLst>
                <a:path w="572" h="597" extrusionOk="0">
                  <a:moveTo>
                    <a:pt x="0" y="1"/>
                  </a:moveTo>
                  <a:lnTo>
                    <a:pt x="0" y="596"/>
                  </a:lnTo>
                  <a:lnTo>
                    <a:pt x="572" y="59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6"/>
            <p:cNvSpPr/>
            <p:nvPr/>
          </p:nvSpPr>
          <p:spPr>
            <a:xfrm>
              <a:off x="4125901" y="4305183"/>
              <a:ext cx="62269" cy="62269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1168" y="596"/>
                  </a:moveTo>
                  <a:lnTo>
                    <a:pt x="1168" y="1168"/>
                  </a:lnTo>
                  <a:lnTo>
                    <a:pt x="572" y="1168"/>
                  </a:lnTo>
                  <a:lnTo>
                    <a:pt x="572" y="596"/>
                  </a:lnTo>
                  <a:close/>
                  <a:moveTo>
                    <a:pt x="1" y="1"/>
                  </a:moveTo>
                  <a:lnTo>
                    <a:pt x="1" y="1763"/>
                  </a:lnTo>
                  <a:lnTo>
                    <a:pt x="1763" y="1763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6"/>
            <p:cNvSpPr/>
            <p:nvPr/>
          </p:nvSpPr>
          <p:spPr>
            <a:xfrm>
              <a:off x="4249490" y="4305183"/>
              <a:ext cx="62234" cy="62269"/>
            </a:xfrm>
            <a:custGeom>
              <a:avLst/>
              <a:gdLst/>
              <a:ahLst/>
              <a:cxnLst/>
              <a:rect l="l" t="t" r="r" b="b"/>
              <a:pathLst>
                <a:path w="1763" h="1764" extrusionOk="0">
                  <a:moveTo>
                    <a:pt x="1191" y="596"/>
                  </a:moveTo>
                  <a:lnTo>
                    <a:pt x="1191" y="1168"/>
                  </a:lnTo>
                  <a:lnTo>
                    <a:pt x="596" y="1168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1763"/>
                  </a:lnTo>
                  <a:lnTo>
                    <a:pt x="1763" y="1763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56"/>
          <p:cNvGrpSpPr/>
          <p:nvPr/>
        </p:nvGrpSpPr>
        <p:grpSpPr>
          <a:xfrm>
            <a:off x="7369465" y="3161854"/>
            <a:ext cx="291016" cy="329624"/>
            <a:chOff x="4063700" y="2174086"/>
            <a:chExt cx="310252" cy="351412"/>
          </a:xfrm>
        </p:grpSpPr>
        <p:sp>
          <p:nvSpPr>
            <p:cNvPr id="1043" name="Google Shape;1043;p56"/>
            <p:cNvSpPr/>
            <p:nvPr/>
          </p:nvSpPr>
          <p:spPr>
            <a:xfrm>
              <a:off x="4063700" y="2174086"/>
              <a:ext cx="310252" cy="351412"/>
            </a:xfrm>
            <a:custGeom>
              <a:avLst/>
              <a:gdLst/>
              <a:ahLst/>
              <a:cxnLst/>
              <a:rect l="l" t="t" r="r" b="b"/>
              <a:pathLst>
                <a:path w="8789" h="9955" extrusionOk="0">
                  <a:moveTo>
                    <a:pt x="1763" y="1501"/>
                  </a:moveTo>
                  <a:lnTo>
                    <a:pt x="1763" y="4144"/>
                  </a:lnTo>
                  <a:cubicBezTo>
                    <a:pt x="1644" y="4073"/>
                    <a:pt x="1549" y="3977"/>
                    <a:pt x="1453" y="3882"/>
                  </a:cubicBezTo>
                  <a:cubicBezTo>
                    <a:pt x="1001" y="3454"/>
                    <a:pt x="739" y="3025"/>
                    <a:pt x="620" y="2811"/>
                  </a:cubicBezTo>
                  <a:cubicBezTo>
                    <a:pt x="739" y="2620"/>
                    <a:pt x="1001" y="2191"/>
                    <a:pt x="1453" y="1763"/>
                  </a:cubicBezTo>
                  <a:cubicBezTo>
                    <a:pt x="1549" y="1667"/>
                    <a:pt x="1644" y="1572"/>
                    <a:pt x="1763" y="1501"/>
                  </a:cubicBezTo>
                  <a:close/>
                  <a:moveTo>
                    <a:pt x="7026" y="1501"/>
                  </a:moveTo>
                  <a:cubicBezTo>
                    <a:pt x="7145" y="1572"/>
                    <a:pt x="7240" y="1667"/>
                    <a:pt x="7335" y="1763"/>
                  </a:cubicBezTo>
                  <a:cubicBezTo>
                    <a:pt x="7788" y="2191"/>
                    <a:pt x="8050" y="2620"/>
                    <a:pt x="8169" y="2811"/>
                  </a:cubicBezTo>
                  <a:cubicBezTo>
                    <a:pt x="8050" y="3025"/>
                    <a:pt x="7788" y="3454"/>
                    <a:pt x="7335" y="3858"/>
                  </a:cubicBezTo>
                  <a:cubicBezTo>
                    <a:pt x="7240" y="3977"/>
                    <a:pt x="7145" y="4049"/>
                    <a:pt x="7026" y="4144"/>
                  </a:cubicBezTo>
                  <a:lnTo>
                    <a:pt x="7026" y="1501"/>
                  </a:lnTo>
                  <a:close/>
                  <a:moveTo>
                    <a:pt x="4406" y="596"/>
                  </a:moveTo>
                  <a:cubicBezTo>
                    <a:pt x="5145" y="596"/>
                    <a:pt x="5835" y="763"/>
                    <a:pt x="6454" y="1096"/>
                  </a:cubicBezTo>
                  <a:lnTo>
                    <a:pt x="6454" y="4525"/>
                  </a:lnTo>
                  <a:cubicBezTo>
                    <a:pt x="5835" y="4882"/>
                    <a:pt x="5145" y="5049"/>
                    <a:pt x="4406" y="5049"/>
                  </a:cubicBezTo>
                  <a:cubicBezTo>
                    <a:pt x="3644" y="5049"/>
                    <a:pt x="2954" y="4882"/>
                    <a:pt x="2334" y="4525"/>
                  </a:cubicBezTo>
                  <a:lnTo>
                    <a:pt x="2334" y="1096"/>
                  </a:lnTo>
                  <a:cubicBezTo>
                    <a:pt x="2954" y="763"/>
                    <a:pt x="3644" y="596"/>
                    <a:pt x="4406" y="596"/>
                  </a:cubicBezTo>
                  <a:close/>
                  <a:moveTo>
                    <a:pt x="1763" y="4859"/>
                  </a:moveTo>
                  <a:cubicBezTo>
                    <a:pt x="2025" y="5025"/>
                    <a:pt x="2311" y="5192"/>
                    <a:pt x="2644" y="5311"/>
                  </a:cubicBezTo>
                  <a:lnTo>
                    <a:pt x="2644" y="7311"/>
                  </a:lnTo>
                  <a:lnTo>
                    <a:pt x="1763" y="6930"/>
                  </a:lnTo>
                  <a:lnTo>
                    <a:pt x="1763" y="4859"/>
                  </a:lnTo>
                  <a:close/>
                  <a:moveTo>
                    <a:pt x="7026" y="4859"/>
                  </a:moveTo>
                  <a:lnTo>
                    <a:pt x="7026" y="6930"/>
                  </a:lnTo>
                  <a:lnTo>
                    <a:pt x="6145" y="7311"/>
                  </a:lnTo>
                  <a:lnTo>
                    <a:pt x="6145" y="5311"/>
                  </a:lnTo>
                  <a:cubicBezTo>
                    <a:pt x="6478" y="5192"/>
                    <a:pt x="6764" y="5025"/>
                    <a:pt x="7026" y="4859"/>
                  </a:cubicBezTo>
                  <a:close/>
                  <a:moveTo>
                    <a:pt x="3216" y="5502"/>
                  </a:moveTo>
                  <a:cubicBezTo>
                    <a:pt x="3501" y="5549"/>
                    <a:pt x="3787" y="5597"/>
                    <a:pt x="4097" y="5621"/>
                  </a:cubicBezTo>
                  <a:lnTo>
                    <a:pt x="4097" y="7931"/>
                  </a:lnTo>
                  <a:lnTo>
                    <a:pt x="3216" y="7550"/>
                  </a:lnTo>
                  <a:lnTo>
                    <a:pt x="3216" y="5502"/>
                  </a:lnTo>
                  <a:close/>
                  <a:moveTo>
                    <a:pt x="5573" y="5502"/>
                  </a:moveTo>
                  <a:lnTo>
                    <a:pt x="5573" y="7550"/>
                  </a:lnTo>
                  <a:lnTo>
                    <a:pt x="4692" y="7931"/>
                  </a:lnTo>
                  <a:lnTo>
                    <a:pt x="4692" y="5621"/>
                  </a:lnTo>
                  <a:cubicBezTo>
                    <a:pt x="5002" y="5597"/>
                    <a:pt x="5287" y="5549"/>
                    <a:pt x="5573" y="5502"/>
                  </a:cubicBezTo>
                  <a:close/>
                  <a:moveTo>
                    <a:pt x="8193" y="3811"/>
                  </a:moveTo>
                  <a:lnTo>
                    <a:pt x="8193" y="7716"/>
                  </a:lnTo>
                  <a:lnTo>
                    <a:pt x="4406" y="9312"/>
                  </a:lnTo>
                  <a:lnTo>
                    <a:pt x="596" y="7716"/>
                  </a:lnTo>
                  <a:lnTo>
                    <a:pt x="596" y="3811"/>
                  </a:lnTo>
                  <a:cubicBezTo>
                    <a:pt x="715" y="3954"/>
                    <a:pt x="858" y="4120"/>
                    <a:pt x="1048" y="4287"/>
                  </a:cubicBezTo>
                  <a:cubicBezTo>
                    <a:pt x="1072" y="4335"/>
                    <a:pt x="1120" y="4382"/>
                    <a:pt x="1168" y="4406"/>
                  </a:cubicBezTo>
                  <a:lnTo>
                    <a:pt x="1168" y="7335"/>
                  </a:lnTo>
                  <a:lnTo>
                    <a:pt x="4406" y="8693"/>
                  </a:lnTo>
                  <a:lnTo>
                    <a:pt x="7621" y="7335"/>
                  </a:lnTo>
                  <a:lnTo>
                    <a:pt x="7621" y="4406"/>
                  </a:lnTo>
                  <a:cubicBezTo>
                    <a:pt x="7669" y="4382"/>
                    <a:pt x="7717" y="4335"/>
                    <a:pt x="7740" y="4287"/>
                  </a:cubicBezTo>
                  <a:cubicBezTo>
                    <a:pt x="7931" y="4120"/>
                    <a:pt x="8074" y="3954"/>
                    <a:pt x="8193" y="3811"/>
                  </a:cubicBezTo>
                  <a:close/>
                  <a:moveTo>
                    <a:pt x="4382" y="0"/>
                  </a:moveTo>
                  <a:cubicBezTo>
                    <a:pt x="2763" y="0"/>
                    <a:pt x="1668" y="739"/>
                    <a:pt x="1048" y="1358"/>
                  </a:cubicBezTo>
                  <a:cubicBezTo>
                    <a:pt x="358" y="2001"/>
                    <a:pt x="48" y="2668"/>
                    <a:pt x="24" y="2691"/>
                  </a:cubicBezTo>
                  <a:lnTo>
                    <a:pt x="1" y="2763"/>
                  </a:lnTo>
                  <a:lnTo>
                    <a:pt x="1" y="8097"/>
                  </a:lnTo>
                  <a:lnTo>
                    <a:pt x="4406" y="9955"/>
                  </a:lnTo>
                  <a:lnTo>
                    <a:pt x="8788" y="8097"/>
                  </a:lnTo>
                  <a:lnTo>
                    <a:pt x="8788" y="2763"/>
                  </a:lnTo>
                  <a:lnTo>
                    <a:pt x="8764" y="2691"/>
                  </a:lnTo>
                  <a:cubicBezTo>
                    <a:pt x="8741" y="2668"/>
                    <a:pt x="8431" y="2001"/>
                    <a:pt x="7740" y="1358"/>
                  </a:cubicBezTo>
                  <a:cubicBezTo>
                    <a:pt x="7121" y="739"/>
                    <a:pt x="6026" y="0"/>
                    <a:pt x="4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6"/>
            <p:cNvSpPr/>
            <p:nvPr/>
          </p:nvSpPr>
          <p:spPr>
            <a:xfrm>
              <a:off x="4167097" y="2243030"/>
              <a:ext cx="103429" cy="61387"/>
            </a:xfrm>
            <a:custGeom>
              <a:avLst/>
              <a:gdLst/>
              <a:ahLst/>
              <a:cxnLst/>
              <a:rect l="l" t="t" r="r" b="b"/>
              <a:pathLst>
                <a:path w="2930" h="1739" extrusionOk="0">
                  <a:moveTo>
                    <a:pt x="1" y="0"/>
                  </a:moveTo>
                  <a:lnTo>
                    <a:pt x="1" y="1739"/>
                  </a:lnTo>
                  <a:lnTo>
                    <a:pt x="596" y="1739"/>
                  </a:lnTo>
                  <a:lnTo>
                    <a:pt x="596" y="1167"/>
                  </a:lnTo>
                  <a:lnTo>
                    <a:pt x="1168" y="1167"/>
                  </a:lnTo>
                  <a:lnTo>
                    <a:pt x="1168" y="1739"/>
                  </a:lnTo>
                  <a:lnTo>
                    <a:pt x="1763" y="1739"/>
                  </a:lnTo>
                  <a:lnTo>
                    <a:pt x="1763" y="1167"/>
                  </a:lnTo>
                  <a:lnTo>
                    <a:pt x="2335" y="1167"/>
                  </a:lnTo>
                  <a:lnTo>
                    <a:pt x="2335" y="1739"/>
                  </a:lnTo>
                  <a:lnTo>
                    <a:pt x="2930" y="1739"/>
                  </a:lnTo>
                  <a:lnTo>
                    <a:pt x="2930" y="0"/>
                  </a:lnTo>
                  <a:lnTo>
                    <a:pt x="2335" y="0"/>
                  </a:lnTo>
                  <a:lnTo>
                    <a:pt x="2335" y="572"/>
                  </a:lnTo>
                  <a:lnTo>
                    <a:pt x="1763" y="572"/>
                  </a:lnTo>
                  <a:lnTo>
                    <a:pt x="1763" y="0"/>
                  </a:lnTo>
                  <a:lnTo>
                    <a:pt x="1168" y="0"/>
                  </a:lnTo>
                  <a:lnTo>
                    <a:pt x="1168" y="572"/>
                  </a:lnTo>
                  <a:lnTo>
                    <a:pt x="596" y="5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56"/>
          <p:cNvGrpSpPr/>
          <p:nvPr/>
        </p:nvGrpSpPr>
        <p:grpSpPr>
          <a:xfrm>
            <a:off x="722388" y="539409"/>
            <a:ext cx="513775" cy="236625"/>
            <a:chOff x="2347475" y="2164925"/>
            <a:chExt cx="513775" cy="236625"/>
          </a:xfrm>
        </p:grpSpPr>
        <p:sp>
          <p:nvSpPr>
            <p:cNvPr id="1046" name="Google Shape;1046;p56"/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6"/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6"/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6"/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6"/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6"/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6"/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6"/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56"/>
          <p:cNvGrpSpPr/>
          <p:nvPr/>
        </p:nvGrpSpPr>
        <p:grpSpPr>
          <a:xfrm>
            <a:off x="4469695" y="1352709"/>
            <a:ext cx="328851" cy="328919"/>
            <a:chOff x="5461770" y="1543572"/>
            <a:chExt cx="351411" cy="351447"/>
          </a:xfrm>
        </p:grpSpPr>
        <p:sp>
          <p:nvSpPr>
            <p:cNvPr id="1055" name="Google Shape;1055;p56"/>
            <p:cNvSpPr/>
            <p:nvPr/>
          </p:nvSpPr>
          <p:spPr>
            <a:xfrm>
              <a:off x="5461770" y="1543572"/>
              <a:ext cx="351411" cy="351447"/>
            </a:xfrm>
            <a:custGeom>
              <a:avLst/>
              <a:gdLst/>
              <a:ahLst/>
              <a:cxnLst/>
              <a:rect l="l" t="t" r="r" b="b"/>
              <a:pathLst>
                <a:path w="9955" h="9956" extrusionOk="0">
                  <a:moveTo>
                    <a:pt x="3120" y="596"/>
                  </a:moveTo>
                  <a:lnTo>
                    <a:pt x="3120" y="4692"/>
                  </a:lnTo>
                  <a:lnTo>
                    <a:pt x="595" y="4692"/>
                  </a:lnTo>
                  <a:lnTo>
                    <a:pt x="595" y="596"/>
                  </a:lnTo>
                  <a:close/>
                  <a:moveTo>
                    <a:pt x="6240" y="596"/>
                  </a:moveTo>
                  <a:lnTo>
                    <a:pt x="6240" y="4692"/>
                  </a:lnTo>
                  <a:lnTo>
                    <a:pt x="3715" y="4692"/>
                  </a:lnTo>
                  <a:lnTo>
                    <a:pt x="3715" y="596"/>
                  </a:lnTo>
                  <a:close/>
                  <a:moveTo>
                    <a:pt x="9359" y="596"/>
                  </a:moveTo>
                  <a:lnTo>
                    <a:pt x="9359" y="4692"/>
                  </a:lnTo>
                  <a:lnTo>
                    <a:pt x="6835" y="4692"/>
                  </a:lnTo>
                  <a:lnTo>
                    <a:pt x="6835" y="596"/>
                  </a:lnTo>
                  <a:close/>
                  <a:moveTo>
                    <a:pt x="3120" y="5264"/>
                  </a:moveTo>
                  <a:lnTo>
                    <a:pt x="3120" y="9360"/>
                  </a:lnTo>
                  <a:lnTo>
                    <a:pt x="595" y="9360"/>
                  </a:lnTo>
                  <a:lnTo>
                    <a:pt x="595" y="5264"/>
                  </a:lnTo>
                  <a:close/>
                  <a:moveTo>
                    <a:pt x="6240" y="5264"/>
                  </a:moveTo>
                  <a:lnTo>
                    <a:pt x="6240" y="9360"/>
                  </a:lnTo>
                  <a:lnTo>
                    <a:pt x="3715" y="9360"/>
                  </a:lnTo>
                  <a:lnTo>
                    <a:pt x="3715" y="5264"/>
                  </a:lnTo>
                  <a:close/>
                  <a:moveTo>
                    <a:pt x="9359" y="5264"/>
                  </a:moveTo>
                  <a:lnTo>
                    <a:pt x="9359" y="9360"/>
                  </a:lnTo>
                  <a:lnTo>
                    <a:pt x="6835" y="9360"/>
                  </a:lnTo>
                  <a:lnTo>
                    <a:pt x="6835" y="5264"/>
                  </a:lnTo>
                  <a:close/>
                  <a:moveTo>
                    <a:pt x="0" y="1"/>
                  </a:moveTo>
                  <a:lnTo>
                    <a:pt x="0" y="9955"/>
                  </a:lnTo>
                  <a:lnTo>
                    <a:pt x="9955" y="9955"/>
                  </a:lnTo>
                  <a:lnTo>
                    <a:pt x="99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6"/>
            <p:cNvSpPr/>
            <p:nvPr/>
          </p:nvSpPr>
          <p:spPr>
            <a:xfrm>
              <a:off x="5613071" y="1625965"/>
              <a:ext cx="48785" cy="21039"/>
            </a:xfrm>
            <a:custGeom>
              <a:avLst/>
              <a:gdLst/>
              <a:ahLst/>
              <a:cxnLst/>
              <a:rect l="l" t="t" r="r" b="b"/>
              <a:pathLst>
                <a:path w="1382" h="596" extrusionOk="0">
                  <a:moveTo>
                    <a:pt x="1" y="1"/>
                  </a:moveTo>
                  <a:lnTo>
                    <a:pt x="1" y="596"/>
                  </a:lnTo>
                  <a:lnTo>
                    <a:pt x="1382" y="596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6"/>
            <p:cNvSpPr/>
            <p:nvPr/>
          </p:nvSpPr>
          <p:spPr>
            <a:xfrm>
              <a:off x="5613071" y="1584769"/>
              <a:ext cx="48785" cy="21039"/>
            </a:xfrm>
            <a:custGeom>
              <a:avLst/>
              <a:gdLst/>
              <a:ahLst/>
              <a:cxnLst/>
              <a:rect l="l" t="t" r="r" b="b"/>
              <a:pathLst>
                <a:path w="1382" h="596" extrusionOk="0">
                  <a:moveTo>
                    <a:pt x="1" y="1"/>
                  </a:moveTo>
                  <a:lnTo>
                    <a:pt x="1" y="596"/>
                  </a:lnTo>
                  <a:lnTo>
                    <a:pt x="1382" y="596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6"/>
            <p:cNvSpPr/>
            <p:nvPr/>
          </p:nvSpPr>
          <p:spPr>
            <a:xfrm>
              <a:off x="5613071" y="1791563"/>
              <a:ext cx="48785" cy="20227"/>
            </a:xfrm>
            <a:custGeom>
              <a:avLst/>
              <a:gdLst/>
              <a:ahLst/>
              <a:cxnLst/>
              <a:rect l="l" t="t" r="r" b="b"/>
              <a:pathLst>
                <a:path w="1382" h="573" extrusionOk="0">
                  <a:moveTo>
                    <a:pt x="1" y="1"/>
                  </a:moveTo>
                  <a:lnTo>
                    <a:pt x="1" y="572"/>
                  </a:lnTo>
                  <a:lnTo>
                    <a:pt x="1382" y="572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6"/>
            <p:cNvSpPr/>
            <p:nvPr/>
          </p:nvSpPr>
          <p:spPr>
            <a:xfrm>
              <a:off x="5613071" y="1750402"/>
              <a:ext cx="48785" cy="20192"/>
            </a:xfrm>
            <a:custGeom>
              <a:avLst/>
              <a:gdLst/>
              <a:ahLst/>
              <a:cxnLst/>
              <a:rect l="l" t="t" r="r" b="b"/>
              <a:pathLst>
                <a:path w="1382" h="572" extrusionOk="0">
                  <a:moveTo>
                    <a:pt x="1" y="0"/>
                  </a:moveTo>
                  <a:lnTo>
                    <a:pt x="1" y="572"/>
                  </a:lnTo>
                  <a:lnTo>
                    <a:pt x="1382" y="572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6"/>
            <p:cNvSpPr/>
            <p:nvPr/>
          </p:nvSpPr>
          <p:spPr>
            <a:xfrm>
              <a:off x="5502967" y="1625965"/>
              <a:ext cx="48785" cy="21039"/>
            </a:xfrm>
            <a:custGeom>
              <a:avLst/>
              <a:gdLst/>
              <a:ahLst/>
              <a:cxnLst/>
              <a:rect l="l" t="t" r="r" b="b"/>
              <a:pathLst>
                <a:path w="1382" h="596" extrusionOk="0">
                  <a:moveTo>
                    <a:pt x="0" y="1"/>
                  </a:moveTo>
                  <a:lnTo>
                    <a:pt x="0" y="596"/>
                  </a:lnTo>
                  <a:lnTo>
                    <a:pt x="1381" y="596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6"/>
            <p:cNvSpPr/>
            <p:nvPr/>
          </p:nvSpPr>
          <p:spPr>
            <a:xfrm>
              <a:off x="5502967" y="1584769"/>
              <a:ext cx="48785" cy="21039"/>
            </a:xfrm>
            <a:custGeom>
              <a:avLst/>
              <a:gdLst/>
              <a:ahLst/>
              <a:cxnLst/>
              <a:rect l="l" t="t" r="r" b="b"/>
              <a:pathLst>
                <a:path w="1382" h="596" extrusionOk="0">
                  <a:moveTo>
                    <a:pt x="0" y="1"/>
                  </a:moveTo>
                  <a:lnTo>
                    <a:pt x="0" y="596"/>
                  </a:lnTo>
                  <a:lnTo>
                    <a:pt x="1381" y="596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6"/>
            <p:cNvSpPr/>
            <p:nvPr/>
          </p:nvSpPr>
          <p:spPr>
            <a:xfrm>
              <a:off x="5502967" y="1791563"/>
              <a:ext cx="48785" cy="20227"/>
            </a:xfrm>
            <a:custGeom>
              <a:avLst/>
              <a:gdLst/>
              <a:ahLst/>
              <a:cxnLst/>
              <a:rect l="l" t="t" r="r" b="b"/>
              <a:pathLst>
                <a:path w="138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1381" y="572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6"/>
            <p:cNvSpPr/>
            <p:nvPr/>
          </p:nvSpPr>
          <p:spPr>
            <a:xfrm>
              <a:off x="5502967" y="1750402"/>
              <a:ext cx="48785" cy="20192"/>
            </a:xfrm>
            <a:custGeom>
              <a:avLst/>
              <a:gdLst/>
              <a:ahLst/>
              <a:cxnLst/>
              <a:rect l="l" t="t" r="r" b="b"/>
              <a:pathLst>
                <a:path w="138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1381" y="572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6"/>
            <p:cNvSpPr/>
            <p:nvPr/>
          </p:nvSpPr>
          <p:spPr>
            <a:xfrm>
              <a:off x="5723211" y="1625965"/>
              <a:ext cx="48785" cy="21039"/>
            </a:xfrm>
            <a:custGeom>
              <a:avLst/>
              <a:gdLst/>
              <a:ahLst/>
              <a:cxnLst/>
              <a:rect l="l" t="t" r="r" b="b"/>
              <a:pathLst>
                <a:path w="1382" h="596" extrusionOk="0">
                  <a:moveTo>
                    <a:pt x="0" y="1"/>
                  </a:moveTo>
                  <a:lnTo>
                    <a:pt x="0" y="596"/>
                  </a:lnTo>
                  <a:lnTo>
                    <a:pt x="1382" y="596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6"/>
            <p:cNvSpPr/>
            <p:nvPr/>
          </p:nvSpPr>
          <p:spPr>
            <a:xfrm>
              <a:off x="5723211" y="1584769"/>
              <a:ext cx="48785" cy="21039"/>
            </a:xfrm>
            <a:custGeom>
              <a:avLst/>
              <a:gdLst/>
              <a:ahLst/>
              <a:cxnLst/>
              <a:rect l="l" t="t" r="r" b="b"/>
              <a:pathLst>
                <a:path w="1382" h="596" extrusionOk="0">
                  <a:moveTo>
                    <a:pt x="0" y="1"/>
                  </a:moveTo>
                  <a:lnTo>
                    <a:pt x="0" y="596"/>
                  </a:lnTo>
                  <a:lnTo>
                    <a:pt x="1382" y="596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6"/>
            <p:cNvSpPr/>
            <p:nvPr/>
          </p:nvSpPr>
          <p:spPr>
            <a:xfrm>
              <a:off x="5723211" y="1791563"/>
              <a:ext cx="48785" cy="20227"/>
            </a:xfrm>
            <a:custGeom>
              <a:avLst/>
              <a:gdLst/>
              <a:ahLst/>
              <a:cxnLst/>
              <a:rect l="l" t="t" r="r" b="b"/>
              <a:pathLst>
                <a:path w="138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1382" y="572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6"/>
            <p:cNvSpPr/>
            <p:nvPr/>
          </p:nvSpPr>
          <p:spPr>
            <a:xfrm>
              <a:off x="5723211" y="1750402"/>
              <a:ext cx="48785" cy="20192"/>
            </a:xfrm>
            <a:custGeom>
              <a:avLst/>
              <a:gdLst/>
              <a:ahLst/>
              <a:cxnLst/>
              <a:rect l="l" t="t" r="r" b="b"/>
              <a:pathLst>
                <a:path w="138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1382" y="572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56"/>
          <p:cNvGrpSpPr/>
          <p:nvPr/>
        </p:nvGrpSpPr>
        <p:grpSpPr>
          <a:xfrm>
            <a:off x="1480345" y="3161872"/>
            <a:ext cx="328827" cy="329589"/>
            <a:chOff x="2672372" y="2825605"/>
            <a:chExt cx="350600" cy="351412"/>
          </a:xfrm>
        </p:grpSpPr>
        <p:sp>
          <p:nvSpPr>
            <p:cNvPr id="1069" name="Google Shape;1069;p56"/>
            <p:cNvSpPr/>
            <p:nvPr/>
          </p:nvSpPr>
          <p:spPr>
            <a:xfrm>
              <a:off x="2672372" y="2825605"/>
              <a:ext cx="350600" cy="351412"/>
            </a:xfrm>
            <a:custGeom>
              <a:avLst/>
              <a:gdLst/>
              <a:ahLst/>
              <a:cxnLst/>
              <a:rect l="l" t="t" r="r" b="b"/>
              <a:pathLst>
                <a:path w="9932" h="9955" extrusionOk="0">
                  <a:moveTo>
                    <a:pt x="9336" y="596"/>
                  </a:moveTo>
                  <a:lnTo>
                    <a:pt x="9336" y="7407"/>
                  </a:lnTo>
                  <a:lnTo>
                    <a:pt x="572" y="7407"/>
                  </a:lnTo>
                  <a:lnTo>
                    <a:pt x="572" y="596"/>
                  </a:lnTo>
                  <a:close/>
                  <a:moveTo>
                    <a:pt x="1168" y="7978"/>
                  </a:moveTo>
                  <a:lnTo>
                    <a:pt x="1168" y="9360"/>
                  </a:lnTo>
                  <a:lnTo>
                    <a:pt x="572" y="9360"/>
                  </a:lnTo>
                  <a:lnTo>
                    <a:pt x="572" y="7978"/>
                  </a:lnTo>
                  <a:close/>
                  <a:moveTo>
                    <a:pt x="9336" y="7978"/>
                  </a:moveTo>
                  <a:lnTo>
                    <a:pt x="9336" y="9360"/>
                  </a:lnTo>
                  <a:lnTo>
                    <a:pt x="8764" y="9360"/>
                  </a:lnTo>
                  <a:lnTo>
                    <a:pt x="8764" y="7978"/>
                  </a:lnTo>
                  <a:close/>
                  <a:moveTo>
                    <a:pt x="1" y="1"/>
                  </a:moveTo>
                  <a:lnTo>
                    <a:pt x="1" y="9955"/>
                  </a:lnTo>
                  <a:lnTo>
                    <a:pt x="1739" y="9955"/>
                  </a:lnTo>
                  <a:lnTo>
                    <a:pt x="1739" y="7978"/>
                  </a:lnTo>
                  <a:lnTo>
                    <a:pt x="8169" y="7978"/>
                  </a:lnTo>
                  <a:lnTo>
                    <a:pt x="8169" y="9955"/>
                  </a:lnTo>
                  <a:lnTo>
                    <a:pt x="9931" y="9955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6"/>
            <p:cNvSpPr/>
            <p:nvPr/>
          </p:nvSpPr>
          <p:spPr>
            <a:xfrm>
              <a:off x="2713569" y="2990391"/>
              <a:ext cx="75683" cy="75683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549" y="596"/>
                  </a:moveTo>
                  <a:lnTo>
                    <a:pt x="1549" y="1572"/>
                  </a:lnTo>
                  <a:lnTo>
                    <a:pt x="572" y="1572"/>
                  </a:lnTo>
                  <a:lnTo>
                    <a:pt x="572" y="596"/>
                  </a:lnTo>
                  <a:close/>
                  <a:moveTo>
                    <a:pt x="1" y="0"/>
                  </a:moveTo>
                  <a:lnTo>
                    <a:pt x="1" y="2144"/>
                  </a:lnTo>
                  <a:lnTo>
                    <a:pt x="2144" y="2144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6"/>
            <p:cNvSpPr/>
            <p:nvPr/>
          </p:nvSpPr>
          <p:spPr>
            <a:xfrm>
              <a:off x="2713569" y="2866801"/>
              <a:ext cx="123621" cy="62234"/>
            </a:xfrm>
            <a:custGeom>
              <a:avLst/>
              <a:gdLst/>
              <a:ahLst/>
              <a:cxnLst/>
              <a:rect l="l" t="t" r="r" b="b"/>
              <a:pathLst>
                <a:path w="3502" h="1763" extrusionOk="0">
                  <a:moveTo>
                    <a:pt x="2930" y="596"/>
                  </a:moveTo>
                  <a:lnTo>
                    <a:pt x="2930" y="1167"/>
                  </a:lnTo>
                  <a:lnTo>
                    <a:pt x="572" y="1167"/>
                  </a:lnTo>
                  <a:lnTo>
                    <a:pt x="572" y="596"/>
                  </a:lnTo>
                  <a:close/>
                  <a:moveTo>
                    <a:pt x="1" y="1"/>
                  </a:moveTo>
                  <a:lnTo>
                    <a:pt x="1" y="1763"/>
                  </a:lnTo>
                  <a:lnTo>
                    <a:pt x="3501" y="1763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6"/>
            <p:cNvSpPr/>
            <p:nvPr/>
          </p:nvSpPr>
          <p:spPr>
            <a:xfrm>
              <a:off x="2857316" y="2866801"/>
              <a:ext cx="124468" cy="62234"/>
            </a:xfrm>
            <a:custGeom>
              <a:avLst/>
              <a:gdLst/>
              <a:ahLst/>
              <a:cxnLst/>
              <a:rect l="l" t="t" r="r" b="b"/>
              <a:pathLst>
                <a:path w="3526" h="1763" extrusionOk="0">
                  <a:moveTo>
                    <a:pt x="2930" y="596"/>
                  </a:moveTo>
                  <a:lnTo>
                    <a:pt x="2930" y="1167"/>
                  </a:lnTo>
                  <a:lnTo>
                    <a:pt x="596" y="1167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1763"/>
                  </a:lnTo>
                  <a:lnTo>
                    <a:pt x="3525" y="1763"/>
                  </a:lnTo>
                  <a:lnTo>
                    <a:pt x="35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6"/>
            <p:cNvSpPr/>
            <p:nvPr/>
          </p:nvSpPr>
          <p:spPr>
            <a:xfrm>
              <a:off x="2809412" y="2990391"/>
              <a:ext cx="75683" cy="75683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572" y="596"/>
                  </a:moveTo>
                  <a:lnTo>
                    <a:pt x="1572" y="1572"/>
                  </a:lnTo>
                  <a:lnTo>
                    <a:pt x="596" y="1572"/>
                  </a:lnTo>
                  <a:lnTo>
                    <a:pt x="596" y="596"/>
                  </a:lnTo>
                  <a:close/>
                  <a:moveTo>
                    <a:pt x="0" y="0"/>
                  </a:moveTo>
                  <a:lnTo>
                    <a:pt x="0" y="2144"/>
                  </a:lnTo>
                  <a:lnTo>
                    <a:pt x="2144" y="2144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6"/>
            <p:cNvSpPr/>
            <p:nvPr/>
          </p:nvSpPr>
          <p:spPr>
            <a:xfrm>
              <a:off x="2906102" y="2990391"/>
              <a:ext cx="75683" cy="75683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548" y="596"/>
                  </a:moveTo>
                  <a:lnTo>
                    <a:pt x="1548" y="1572"/>
                  </a:lnTo>
                  <a:lnTo>
                    <a:pt x="572" y="1572"/>
                  </a:lnTo>
                  <a:lnTo>
                    <a:pt x="572" y="596"/>
                  </a:lnTo>
                  <a:close/>
                  <a:moveTo>
                    <a:pt x="0" y="0"/>
                  </a:moveTo>
                  <a:lnTo>
                    <a:pt x="0" y="2144"/>
                  </a:lnTo>
                  <a:lnTo>
                    <a:pt x="2143" y="2144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6"/>
            <p:cNvSpPr/>
            <p:nvPr/>
          </p:nvSpPr>
          <p:spPr>
            <a:xfrm>
              <a:off x="2713569" y="2949194"/>
              <a:ext cx="75683" cy="21039"/>
            </a:xfrm>
            <a:custGeom>
              <a:avLst/>
              <a:gdLst/>
              <a:ahLst/>
              <a:cxnLst/>
              <a:rect l="l" t="t" r="r" b="b"/>
              <a:pathLst>
                <a:path w="2144" h="596" extrusionOk="0">
                  <a:moveTo>
                    <a:pt x="1" y="0"/>
                  </a:moveTo>
                  <a:lnTo>
                    <a:pt x="1" y="596"/>
                  </a:lnTo>
                  <a:lnTo>
                    <a:pt x="2144" y="596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6"/>
            <p:cNvSpPr/>
            <p:nvPr/>
          </p:nvSpPr>
          <p:spPr>
            <a:xfrm>
              <a:off x="2809412" y="2949194"/>
              <a:ext cx="75683" cy="21039"/>
            </a:xfrm>
            <a:custGeom>
              <a:avLst/>
              <a:gdLst/>
              <a:ahLst/>
              <a:cxnLst/>
              <a:rect l="l" t="t" r="r" b="b"/>
              <a:pathLst>
                <a:path w="2144" h="596" extrusionOk="0">
                  <a:moveTo>
                    <a:pt x="0" y="0"/>
                  </a:moveTo>
                  <a:lnTo>
                    <a:pt x="0" y="596"/>
                  </a:lnTo>
                  <a:lnTo>
                    <a:pt x="2144" y="596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6"/>
            <p:cNvSpPr/>
            <p:nvPr/>
          </p:nvSpPr>
          <p:spPr>
            <a:xfrm>
              <a:off x="2906102" y="2949194"/>
              <a:ext cx="75683" cy="21039"/>
            </a:xfrm>
            <a:custGeom>
              <a:avLst/>
              <a:gdLst/>
              <a:ahLst/>
              <a:cxnLst/>
              <a:rect l="l" t="t" r="r" b="b"/>
              <a:pathLst>
                <a:path w="2144" h="596" extrusionOk="0">
                  <a:moveTo>
                    <a:pt x="0" y="0"/>
                  </a:moveTo>
                  <a:lnTo>
                    <a:pt x="0" y="596"/>
                  </a:lnTo>
                  <a:lnTo>
                    <a:pt x="2143" y="596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56"/>
          <p:cNvGrpSpPr/>
          <p:nvPr/>
        </p:nvGrpSpPr>
        <p:grpSpPr>
          <a:xfrm>
            <a:off x="7349262" y="1351457"/>
            <a:ext cx="331422" cy="331423"/>
            <a:chOff x="3386940" y="4181629"/>
            <a:chExt cx="350600" cy="350564"/>
          </a:xfrm>
        </p:grpSpPr>
        <p:sp>
          <p:nvSpPr>
            <p:cNvPr id="1079" name="Google Shape;1079;p56"/>
            <p:cNvSpPr/>
            <p:nvPr/>
          </p:nvSpPr>
          <p:spPr>
            <a:xfrm>
              <a:off x="3386940" y="4181629"/>
              <a:ext cx="350600" cy="350564"/>
            </a:xfrm>
            <a:custGeom>
              <a:avLst/>
              <a:gdLst/>
              <a:ahLst/>
              <a:cxnLst/>
              <a:rect l="l" t="t" r="r" b="b"/>
              <a:pathLst>
                <a:path w="9932" h="9931" extrusionOk="0">
                  <a:moveTo>
                    <a:pt x="5836" y="572"/>
                  </a:moveTo>
                  <a:lnTo>
                    <a:pt x="4954" y="1334"/>
                  </a:lnTo>
                  <a:lnTo>
                    <a:pt x="4073" y="572"/>
                  </a:lnTo>
                  <a:close/>
                  <a:moveTo>
                    <a:pt x="9336" y="572"/>
                  </a:moveTo>
                  <a:lnTo>
                    <a:pt x="9336" y="3620"/>
                  </a:lnTo>
                  <a:lnTo>
                    <a:pt x="8360" y="3977"/>
                  </a:lnTo>
                  <a:lnTo>
                    <a:pt x="8360" y="2953"/>
                  </a:lnTo>
                  <a:lnTo>
                    <a:pt x="7764" y="2953"/>
                  </a:lnTo>
                  <a:lnTo>
                    <a:pt x="7764" y="8192"/>
                  </a:lnTo>
                  <a:lnTo>
                    <a:pt x="2144" y="8192"/>
                  </a:lnTo>
                  <a:lnTo>
                    <a:pt x="2144" y="2953"/>
                  </a:lnTo>
                  <a:lnTo>
                    <a:pt x="1573" y="2953"/>
                  </a:lnTo>
                  <a:lnTo>
                    <a:pt x="1573" y="3977"/>
                  </a:lnTo>
                  <a:lnTo>
                    <a:pt x="573" y="3620"/>
                  </a:lnTo>
                  <a:lnTo>
                    <a:pt x="573" y="572"/>
                  </a:lnTo>
                  <a:lnTo>
                    <a:pt x="3192" y="572"/>
                  </a:lnTo>
                  <a:lnTo>
                    <a:pt x="4954" y="2096"/>
                  </a:lnTo>
                  <a:lnTo>
                    <a:pt x="6740" y="572"/>
                  </a:lnTo>
                  <a:close/>
                  <a:moveTo>
                    <a:pt x="7764" y="8764"/>
                  </a:moveTo>
                  <a:lnTo>
                    <a:pt x="7764" y="9359"/>
                  </a:lnTo>
                  <a:lnTo>
                    <a:pt x="2144" y="9359"/>
                  </a:lnTo>
                  <a:lnTo>
                    <a:pt x="2144" y="8764"/>
                  </a:lnTo>
                  <a:close/>
                  <a:moveTo>
                    <a:pt x="1" y="0"/>
                  </a:moveTo>
                  <a:lnTo>
                    <a:pt x="1" y="4025"/>
                  </a:lnTo>
                  <a:lnTo>
                    <a:pt x="1573" y="4596"/>
                  </a:lnTo>
                  <a:lnTo>
                    <a:pt x="1573" y="9931"/>
                  </a:lnTo>
                  <a:lnTo>
                    <a:pt x="8360" y="9931"/>
                  </a:lnTo>
                  <a:lnTo>
                    <a:pt x="8360" y="4596"/>
                  </a:lnTo>
                  <a:lnTo>
                    <a:pt x="9932" y="4025"/>
                  </a:lnTo>
                  <a:lnTo>
                    <a:pt x="99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6"/>
            <p:cNvSpPr/>
            <p:nvPr/>
          </p:nvSpPr>
          <p:spPr>
            <a:xfrm>
              <a:off x="3571919" y="4285873"/>
              <a:ext cx="68941" cy="102582"/>
            </a:xfrm>
            <a:custGeom>
              <a:avLst/>
              <a:gdLst/>
              <a:ahLst/>
              <a:cxnLst/>
              <a:rect l="l" t="t" r="r" b="b"/>
              <a:pathLst>
                <a:path w="1953" h="2906" extrusionOk="0">
                  <a:moveTo>
                    <a:pt x="1381" y="572"/>
                  </a:moveTo>
                  <a:lnTo>
                    <a:pt x="1381" y="1143"/>
                  </a:lnTo>
                  <a:lnTo>
                    <a:pt x="596" y="1143"/>
                  </a:lnTo>
                  <a:lnTo>
                    <a:pt x="596" y="572"/>
                  </a:lnTo>
                  <a:close/>
                  <a:moveTo>
                    <a:pt x="0" y="0"/>
                  </a:moveTo>
                  <a:lnTo>
                    <a:pt x="0" y="1739"/>
                  </a:lnTo>
                  <a:lnTo>
                    <a:pt x="1381" y="1739"/>
                  </a:lnTo>
                  <a:lnTo>
                    <a:pt x="1381" y="2310"/>
                  </a:lnTo>
                  <a:lnTo>
                    <a:pt x="0" y="2310"/>
                  </a:lnTo>
                  <a:lnTo>
                    <a:pt x="0" y="2905"/>
                  </a:lnTo>
                  <a:lnTo>
                    <a:pt x="1953" y="290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6"/>
            <p:cNvSpPr/>
            <p:nvPr/>
          </p:nvSpPr>
          <p:spPr>
            <a:xfrm>
              <a:off x="3483630" y="4285873"/>
              <a:ext cx="68129" cy="102582"/>
            </a:xfrm>
            <a:custGeom>
              <a:avLst/>
              <a:gdLst/>
              <a:ahLst/>
              <a:cxnLst/>
              <a:rect l="l" t="t" r="r" b="b"/>
              <a:pathLst>
                <a:path w="1930" h="2906" extrusionOk="0">
                  <a:moveTo>
                    <a:pt x="1358" y="572"/>
                  </a:moveTo>
                  <a:lnTo>
                    <a:pt x="1358" y="1143"/>
                  </a:lnTo>
                  <a:lnTo>
                    <a:pt x="572" y="1143"/>
                  </a:lnTo>
                  <a:lnTo>
                    <a:pt x="572" y="572"/>
                  </a:lnTo>
                  <a:close/>
                  <a:moveTo>
                    <a:pt x="1358" y="1739"/>
                  </a:moveTo>
                  <a:lnTo>
                    <a:pt x="1358" y="2310"/>
                  </a:lnTo>
                  <a:lnTo>
                    <a:pt x="572" y="2310"/>
                  </a:lnTo>
                  <a:lnTo>
                    <a:pt x="572" y="1739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930" y="290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878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6"/>
          <p:cNvSpPr/>
          <p:nvPr/>
        </p:nvSpPr>
        <p:spPr>
          <a:xfrm>
            <a:off x="4672419" y="3015635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6"/>
          <p:cNvSpPr/>
          <p:nvPr/>
        </p:nvSpPr>
        <p:spPr>
          <a:xfrm>
            <a:off x="4672419" y="1330688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827481" y="3015635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6"/>
          <p:cNvSpPr/>
          <p:nvPr/>
        </p:nvSpPr>
        <p:spPr>
          <a:xfrm>
            <a:off x="834408" y="1330688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6"/>
          <p:cNvSpPr txBox="1">
            <a:spLocks noGrp="1"/>
          </p:cNvSpPr>
          <p:nvPr>
            <p:ph type="title" idx="4"/>
          </p:nvPr>
        </p:nvSpPr>
        <p:spPr>
          <a:xfrm>
            <a:off x="722400" y="179181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Datasets Used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4" name="Google Shape;624;p46"/>
          <p:cNvSpPr txBox="1">
            <a:spLocks noGrp="1"/>
          </p:cNvSpPr>
          <p:nvPr>
            <p:ph type="subTitle" idx="1"/>
          </p:nvPr>
        </p:nvSpPr>
        <p:spPr>
          <a:xfrm>
            <a:off x="1894284" y="1666593"/>
            <a:ext cx="25773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Comprehensive metrics from NFL Combine events spanning 2000-2023, scraped from Pro Football Reference</a:t>
            </a:r>
            <a:endParaRPr dirty="0"/>
          </a:p>
        </p:txBody>
      </p:sp>
      <p:sp>
        <p:nvSpPr>
          <p:cNvPr id="625" name="Google Shape;625;p46"/>
          <p:cNvSpPr txBox="1">
            <a:spLocks noGrp="1"/>
          </p:cNvSpPr>
          <p:nvPr>
            <p:ph type="title"/>
          </p:nvPr>
        </p:nvSpPr>
        <p:spPr>
          <a:xfrm>
            <a:off x="1894284" y="1217994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NFL Combine Data</a:t>
            </a:r>
            <a:endParaRPr dirty="0"/>
          </a:p>
        </p:txBody>
      </p:sp>
      <p:sp>
        <p:nvSpPr>
          <p:cNvPr id="626" name="Google Shape;626;p46"/>
          <p:cNvSpPr txBox="1">
            <a:spLocks noGrp="1"/>
          </p:cNvSpPr>
          <p:nvPr>
            <p:ph type="subTitle" idx="2"/>
          </p:nvPr>
        </p:nvSpPr>
        <p:spPr>
          <a:xfrm>
            <a:off x="5739234" y="1666593"/>
            <a:ext cx="25773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records of NFL Draft selections covering the same timeframe, scraped from Pro Football Reference</a:t>
            </a:r>
            <a:endParaRPr dirty="0"/>
          </a:p>
        </p:txBody>
      </p:sp>
      <p:sp>
        <p:nvSpPr>
          <p:cNvPr id="627" name="Google Shape;627;p46"/>
          <p:cNvSpPr txBox="1">
            <a:spLocks noGrp="1"/>
          </p:cNvSpPr>
          <p:nvPr>
            <p:ph type="title" idx="3"/>
          </p:nvPr>
        </p:nvSpPr>
        <p:spPr>
          <a:xfrm>
            <a:off x="5739234" y="1217994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NFL Draft Data</a:t>
            </a:r>
            <a:endParaRPr dirty="0"/>
          </a:p>
        </p:txBody>
      </p:sp>
      <p:sp>
        <p:nvSpPr>
          <p:cNvPr id="628" name="Google Shape;628;p46"/>
          <p:cNvSpPr txBox="1">
            <a:spLocks noGrp="1"/>
          </p:cNvSpPr>
          <p:nvPr>
            <p:ph type="subTitle" idx="5"/>
          </p:nvPr>
        </p:nvSpPr>
        <p:spPr>
          <a:xfrm>
            <a:off x="1894284" y="3351541"/>
            <a:ext cx="25773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Extensive player performance data encompassing 2000-2023 seasons, scraped from Sports Reference.</a:t>
            </a:r>
            <a:endParaRPr dirty="0"/>
          </a:p>
        </p:txBody>
      </p:sp>
      <p:sp>
        <p:nvSpPr>
          <p:cNvPr id="629" name="Google Shape;629;p46"/>
          <p:cNvSpPr txBox="1">
            <a:spLocks noGrp="1"/>
          </p:cNvSpPr>
          <p:nvPr>
            <p:ph type="title" idx="6"/>
          </p:nvPr>
        </p:nvSpPr>
        <p:spPr>
          <a:xfrm>
            <a:off x="1894284" y="2805960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College Football Statistics</a:t>
            </a:r>
            <a:endParaRPr dirty="0"/>
          </a:p>
        </p:txBody>
      </p:sp>
      <p:sp>
        <p:nvSpPr>
          <p:cNvPr id="630" name="Google Shape;630;p46"/>
          <p:cNvSpPr txBox="1">
            <a:spLocks noGrp="1"/>
          </p:cNvSpPr>
          <p:nvPr>
            <p:ph type="subTitle" idx="7"/>
          </p:nvPr>
        </p:nvSpPr>
        <p:spPr>
          <a:xfrm>
            <a:off x="5739234" y="3351541"/>
            <a:ext cx="25773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Additional performance metrics from college pro day events, providing supplemental insights into player capabilities.</a:t>
            </a:r>
            <a:endParaRPr dirty="0"/>
          </a:p>
        </p:txBody>
      </p:sp>
      <p:sp>
        <p:nvSpPr>
          <p:cNvPr id="631" name="Google Shape;631;p46"/>
          <p:cNvSpPr txBox="1">
            <a:spLocks noGrp="1"/>
          </p:cNvSpPr>
          <p:nvPr>
            <p:ph type="title" idx="8"/>
          </p:nvPr>
        </p:nvSpPr>
        <p:spPr>
          <a:xfrm>
            <a:off x="5739234" y="2805960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 Day Metrics</a:t>
            </a:r>
            <a:endParaRPr dirty="0"/>
          </a:p>
        </p:txBody>
      </p:sp>
      <p:sp>
        <p:nvSpPr>
          <p:cNvPr id="632" name="Google Shape;632;p46"/>
          <p:cNvSpPr/>
          <p:nvPr/>
        </p:nvSpPr>
        <p:spPr>
          <a:xfrm>
            <a:off x="4860861" y="1485094"/>
            <a:ext cx="537516" cy="605588"/>
          </a:xfrm>
          <a:custGeom>
            <a:avLst/>
            <a:gdLst/>
            <a:ahLst/>
            <a:cxnLst/>
            <a:rect l="l" t="t" r="r" b="b"/>
            <a:pathLst>
              <a:path w="8836" h="9955" extrusionOk="0">
                <a:moveTo>
                  <a:pt x="4406" y="596"/>
                </a:moveTo>
                <a:cubicBezTo>
                  <a:pt x="5359" y="596"/>
                  <a:pt x="6216" y="953"/>
                  <a:pt x="6859" y="1644"/>
                </a:cubicBezTo>
                <a:cubicBezTo>
                  <a:pt x="7169" y="1929"/>
                  <a:pt x="7407" y="2287"/>
                  <a:pt x="7573" y="2691"/>
                </a:cubicBezTo>
                <a:lnTo>
                  <a:pt x="7454" y="2691"/>
                </a:lnTo>
                <a:cubicBezTo>
                  <a:pt x="7145" y="2691"/>
                  <a:pt x="6859" y="2549"/>
                  <a:pt x="6668" y="2310"/>
                </a:cubicBezTo>
                <a:cubicBezTo>
                  <a:pt x="6597" y="2215"/>
                  <a:pt x="6526" y="2120"/>
                  <a:pt x="6454" y="2049"/>
                </a:cubicBezTo>
                <a:cubicBezTo>
                  <a:pt x="5906" y="1477"/>
                  <a:pt x="5192" y="1167"/>
                  <a:pt x="4430" y="1167"/>
                </a:cubicBezTo>
                <a:cubicBezTo>
                  <a:pt x="3644" y="1167"/>
                  <a:pt x="2930" y="1477"/>
                  <a:pt x="2382" y="2049"/>
                </a:cubicBezTo>
                <a:cubicBezTo>
                  <a:pt x="2310" y="2120"/>
                  <a:pt x="2239" y="2215"/>
                  <a:pt x="2167" y="2310"/>
                </a:cubicBezTo>
                <a:cubicBezTo>
                  <a:pt x="1977" y="2549"/>
                  <a:pt x="1691" y="2691"/>
                  <a:pt x="1382" y="2691"/>
                </a:cubicBezTo>
                <a:lnTo>
                  <a:pt x="1263" y="2691"/>
                </a:lnTo>
                <a:cubicBezTo>
                  <a:pt x="1429" y="2287"/>
                  <a:pt x="1667" y="1929"/>
                  <a:pt x="1977" y="1644"/>
                </a:cubicBezTo>
                <a:cubicBezTo>
                  <a:pt x="2620" y="953"/>
                  <a:pt x="3477" y="596"/>
                  <a:pt x="4406" y="596"/>
                </a:cubicBezTo>
                <a:close/>
                <a:moveTo>
                  <a:pt x="1334" y="5502"/>
                </a:moveTo>
                <a:cubicBezTo>
                  <a:pt x="1429" y="5502"/>
                  <a:pt x="1524" y="5525"/>
                  <a:pt x="1620" y="5573"/>
                </a:cubicBezTo>
                <a:cubicBezTo>
                  <a:pt x="1810" y="5644"/>
                  <a:pt x="1953" y="5787"/>
                  <a:pt x="2025" y="5954"/>
                </a:cubicBezTo>
                <a:lnTo>
                  <a:pt x="2525" y="7192"/>
                </a:lnTo>
                <a:cubicBezTo>
                  <a:pt x="2596" y="7359"/>
                  <a:pt x="2596" y="7573"/>
                  <a:pt x="2525" y="7740"/>
                </a:cubicBezTo>
                <a:cubicBezTo>
                  <a:pt x="2453" y="7931"/>
                  <a:pt x="2310" y="8074"/>
                  <a:pt x="2144" y="8145"/>
                </a:cubicBezTo>
                <a:cubicBezTo>
                  <a:pt x="2052" y="8179"/>
                  <a:pt x="1958" y="8196"/>
                  <a:pt x="1866" y="8196"/>
                </a:cubicBezTo>
                <a:cubicBezTo>
                  <a:pt x="1574" y="8196"/>
                  <a:pt x="1300" y="8030"/>
                  <a:pt x="1191" y="7740"/>
                </a:cubicBezTo>
                <a:lnTo>
                  <a:pt x="667" y="6526"/>
                </a:lnTo>
                <a:cubicBezTo>
                  <a:pt x="596" y="6335"/>
                  <a:pt x="596" y="6145"/>
                  <a:pt x="667" y="5954"/>
                </a:cubicBezTo>
                <a:cubicBezTo>
                  <a:pt x="739" y="5787"/>
                  <a:pt x="881" y="5644"/>
                  <a:pt x="1072" y="5573"/>
                </a:cubicBezTo>
                <a:cubicBezTo>
                  <a:pt x="1167" y="5525"/>
                  <a:pt x="1239" y="5502"/>
                  <a:pt x="1334" y="5502"/>
                </a:cubicBezTo>
                <a:close/>
                <a:moveTo>
                  <a:pt x="7502" y="5502"/>
                </a:moveTo>
                <a:cubicBezTo>
                  <a:pt x="7597" y="5502"/>
                  <a:pt x="7692" y="5525"/>
                  <a:pt x="7764" y="5573"/>
                </a:cubicBezTo>
                <a:cubicBezTo>
                  <a:pt x="7954" y="5644"/>
                  <a:pt x="8097" y="5787"/>
                  <a:pt x="8169" y="5954"/>
                </a:cubicBezTo>
                <a:cubicBezTo>
                  <a:pt x="8240" y="6145"/>
                  <a:pt x="8240" y="6335"/>
                  <a:pt x="8169" y="6526"/>
                </a:cubicBezTo>
                <a:lnTo>
                  <a:pt x="7645" y="7740"/>
                </a:lnTo>
                <a:cubicBezTo>
                  <a:pt x="7536" y="8030"/>
                  <a:pt x="7262" y="8196"/>
                  <a:pt x="6970" y="8196"/>
                </a:cubicBezTo>
                <a:cubicBezTo>
                  <a:pt x="6878" y="8196"/>
                  <a:pt x="6784" y="8179"/>
                  <a:pt x="6692" y="8145"/>
                </a:cubicBezTo>
                <a:cubicBezTo>
                  <a:pt x="6526" y="8074"/>
                  <a:pt x="6383" y="7931"/>
                  <a:pt x="6311" y="7740"/>
                </a:cubicBezTo>
                <a:cubicBezTo>
                  <a:pt x="6240" y="7573"/>
                  <a:pt x="6240" y="7359"/>
                  <a:pt x="6311" y="7192"/>
                </a:cubicBezTo>
                <a:lnTo>
                  <a:pt x="6811" y="5954"/>
                </a:lnTo>
                <a:cubicBezTo>
                  <a:pt x="6883" y="5787"/>
                  <a:pt x="7026" y="5644"/>
                  <a:pt x="7216" y="5573"/>
                </a:cubicBezTo>
                <a:cubicBezTo>
                  <a:pt x="7311" y="5525"/>
                  <a:pt x="7407" y="5502"/>
                  <a:pt x="7502" y="5502"/>
                </a:cubicBezTo>
                <a:close/>
                <a:moveTo>
                  <a:pt x="4430" y="0"/>
                </a:moveTo>
                <a:cubicBezTo>
                  <a:pt x="3334" y="0"/>
                  <a:pt x="2310" y="453"/>
                  <a:pt x="1548" y="1239"/>
                </a:cubicBezTo>
                <a:cubicBezTo>
                  <a:pt x="1072" y="1715"/>
                  <a:pt x="739" y="2310"/>
                  <a:pt x="572" y="2977"/>
                </a:cubicBezTo>
                <a:cubicBezTo>
                  <a:pt x="381" y="3620"/>
                  <a:pt x="381" y="4335"/>
                  <a:pt x="548" y="4978"/>
                </a:cubicBezTo>
                <a:lnTo>
                  <a:pt x="596" y="5168"/>
                </a:lnTo>
                <a:cubicBezTo>
                  <a:pt x="405" y="5311"/>
                  <a:pt x="238" y="5502"/>
                  <a:pt x="143" y="5740"/>
                </a:cubicBezTo>
                <a:cubicBezTo>
                  <a:pt x="0" y="6049"/>
                  <a:pt x="0" y="6407"/>
                  <a:pt x="143" y="6740"/>
                </a:cubicBezTo>
                <a:lnTo>
                  <a:pt x="643" y="7978"/>
                </a:lnTo>
                <a:cubicBezTo>
                  <a:pt x="786" y="8288"/>
                  <a:pt x="1024" y="8550"/>
                  <a:pt x="1358" y="8669"/>
                </a:cubicBezTo>
                <a:cubicBezTo>
                  <a:pt x="1524" y="8740"/>
                  <a:pt x="1691" y="8788"/>
                  <a:pt x="1858" y="8788"/>
                </a:cubicBezTo>
                <a:cubicBezTo>
                  <a:pt x="2025" y="8788"/>
                  <a:pt x="2191" y="8740"/>
                  <a:pt x="2358" y="8669"/>
                </a:cubicBezTo>
                <a:cubicBezTo>
                  <a:pt x="2668" y="8550"/>
                  <a:pt x="2930" y="8288"/>
                  <a:pt x="3072" y="7978"/>
                </a:cubicBezTo>
                <a:cubicBezTo>
                  <a:pt x="3191" y="7645"/>
                  <a:pt x="3191" y="7288"/>
                  <a:pt x="3072" y="6978"/>
                </a:cubicBezTo>
                <a:lnTo>
                  <a:pt x="2548" y="5740"/>
                </a:lnTo>
                <a:cubicBezTo>
                  <a:pt x="2339" y="5237"/>
                  <a:pt x="1871" y="4937"/>
                  <a:pt x="1357" y="4937"/>
                </a:cubicBezTo>
                <a:cubicBezTo>
                  <a:pt x="1286" y="4937"/>
                  <a:pt x="1215" y="4942"/>
                  <a:pt x="1143" y="4954"/>
                </a:cubicBezTo>
                <a:lnTo>
                  <a:pt x="1120" y="4835"/>
                </a:lnTo>
                <a:cubicBezTo>
                  <a:pt x="977" y="4311"/>
                  <a:pt x="977" y="3787"/>
                  <a:pt x="1096" y="3263"/>
                </a:cubicBezTo>
                <a:lnTo>
                  <a:pt x="1382" y="3263"/>
                </a:lnTo>
                <a:cubicBezTo>
                  <a:pt x="1858" y="3263"/>
                  <a:pt x="2334" y="3049"/>
                  <a:pt x="2620" y="2644"/>
                </a:cubicBezTo>
                <a:cubicBezTo>
                  <a:pt x="2668" y="2572"/>
                  <a:pt x="2739" y="2501"/>
                  <a:pt x="2810" y="2453"/>
                </a:cubicBezTo>
                <a:cubicBezTo>
                  <a:pt x="3239" y="2001"/>
                  <a:pt x="3811" y="1763"/>
                  <a:pt x="4406" y="1763"/>
                </a:cubicBezTo>
                <a:cubicBezTo>
                  <a:pt x="5025" y="1763"/>
                  <a:pt x="5597" y="2001"/>
                  <a:pt x="6025" y="2453"/>
                </a:cubicBezTo>
                <a:cubicBezTo>
                  <a:pt x="6097" y="2501"/>
                  <a:pt x="6144" y="2572"/>
                  <a:pt x="6216" y="2644"/>
                </a:cubicBezTo>
                <a:cubicBezTo>
                  <a:pt x="6502" y="3049"/>
                  <a:pt x="6978" y="3263"/>
                  <a:pt x="7454" y="3263"/>
                </a:cubicBezTo>
                <a:lnTo>
                  <a:pt x="7740" y="3263"/>
                </a:lnTo>
                <a:cubicBezTo>
                  <a:pt x="7859" y="3787"/>
                  <a:pt x="7859" y="4311"/>
                  <a:pt x="7716" y="4835"/>
                </a:cubicBezTo>
                <a:lnTo>
                  <a:pt x="7692" y="4954"/>
                </a:lnTo>
                <a:cubicBezTo>
                  <a:pt x="7621" y="4942"/>
                  <a:pt x="7550" y="4937"/>
                  <a:pt x="7479" y="4937"/>
                </a:cubicBezTo>
                <a:cubicBezTo>
                  <a:pt x="6964" y="4937"/>
                  <a:pt x="6497" y="5237"/>
                  <a:pt x="6287" y="5740"/>
                </a:cubicBezTo>
                <a:lnTo>
                  <a:pt x="5763" y="6978"/>
                </a:lnTo>
                <a:cubicBezTo>
                  <a:pt x="5644" y="7288"/>
                  <a:pt x="5644" y="7645"/>
                  <a:pt x="5763" y="7978"/>
                </a:cubicBezTo>
                <a:cubicBezTo>
                  <a:pt x="5883" y="8240"/>
                  <a:pt x="6073" y="8455"/>
                  <a:pt x="6311" y="8597"/>
                </a:cubicBezTo>
                <a:lnTo>
                  <a:pt x="6311" y="8669"/>
                </a:lnTo>
                <a:cubicBezTo>
                  <a:pt x="6311" y="9050"/>
                  <a:pt x="5978" y="9360"/>
                  <a:pt x="5597" y="9360"/>
                </a:cubicBezTo>
                <a:lnTo>
                  <a:pt x="3263" y="9360"/>
                </a:lnTo>
                <a:lnTo>
                  <a:pt x="3263" y="9955"/>
                </a:lnTo>
                <a:lnTo>
                  <a:pt x="5597" y="9955"/>
                </a:lnTo>
                <a:cubicBezTo>
                  <a:pt x="6264" y="9955"/>
                  <a:pt x="6811" y="9431"/>
                  <a:pt x="6883" y="8764"/>
                </a:cubicBezTo>
                <a:cubicBezTo>
                  <a:pt x="6907" y="8788"/>
                  <a:pt x="6954" y="8788"/>
                  <a:pt x="6978" y="8788"/>
                </a:cubicBezTo>
                <a:cubicBezTo>
                  <a:pt x="7145" y="8788"/>
                  <a:pt x="7311" y="8740"/>
                  <a:pt x="7478" y="8669"/>
                </a:cubicBezTo>
                <a:cubicBezTo>
                  <a:pt x="7811" y="8550"/>
                  <a:pt x="8050" y="8288"/>
                  <a:pt x="8193" y="7978"/>
                </a:cubicBezTo>
                <a:lnTo>
                  <a:pt x="8693" y="6740"/>
                </a:lnTo>
                <a:cubicBezTo>
                  <a:pt x="8836" y="6407"/>
                  <a:pt x="8836" y="6049"/>
                  <a:pt x="8693" y="5740"/>
                </a:cubicBezTo>
                <a:cubicBezTo>
                  <a:pt x="8597" y="5502"/>
                  <a:pt x="8431" y="5311"/>
                  <a:pt x="8240" y="5168"/>
                </a:cubicBezTo>
                <a:lnTo>
                  <a:pt x="8288" y="5001"/>
                </a:lnTo>
                <a:lnTo>
                  <a:pt x="8288" y="4978"/>
                </a:lnTo>
                <a:cubicBezTo>
                  <a:pt x="8454" y="4335"/>
                  <a:pt x="8454" y="3620"/>
                  <a:pt x="8288" y="2977"/>
                </a:cubicBezTo>
                <a:cubicBezTo>
                  <a:pt x="8097" y="2310"/>
                  <a:pt x="7764" y="1715"/>
                  <a:pt x="7288" y="1239"/>
                </a:cubicBezTo>
                <a:cubicBezTo>
                  <a:pt x="6526" y="453"/>
                  <a:pt x="5501" y="0"/>
                  <a:pt x="4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6"/>
          <p:cNvGrpSpPr/>
          <p:nvPr/>
        </p:nvGrpSpPr>
        <p:grpSpPr>
          <a:xfrm>
            <a:off x="4826826" y="3170042"/>
            <a:ext cx="605587" cy="605587"/>
            <a:chOff x="5461770" y="2825605"/>
            <a:chExt cx="351411" cy="351412"/>
          </a:xfrm>
        </p:grpSpPr>
        <p:sp>
          <p:nvSpPr>
            <p:cNvPr id="634" name="Google Shape;634;p46"/>
            <p:cNvSpPr/>
            <p:nvPr/>
          </p:nvSpPr>
          <p:spPr>
            <a:xfrm>
              <a:off x="5461770" y="2825605"/>
              <a:ext cx="351411" cy="351412"/>
            </a:xfrm>
            <a:custGeom>
              <a:avLst/>
              <a:gdLst/>
              <a:ahLst/>
              <a:cxnLst/>
              <a:rect l="l" t="t" r="r" b="b"/>
              <a:pathLst>
                <a:path w="9955" h="9955" extrusionOk="0">
                  <a:moveTo>
                    <a:pt x="4977" y="596"/>
                  </a:moveTo>
                  <a:cubicBezTo>
                    <a:pt x="6144" y="596"/>
                    <a:pt x="7240" y="1048"/>
                    <a:pt x="8073" y="1882"/>
                  </a:cubicBezTo>
                  <a:cubicBezTo>
                    <a:pt x="8907" y="2715"/>
                    <a:pt x="9359" y="3811"/>
                    <a:pt x="9359" y="4978"/>
                  </a:cubicBezTo>
                  <a:cubicBezTo>
                    <a:pt x="9359" y="6145"/>
                    <a:pt x="8907" y="7240"/>
                    <a:pt x="8073" y="8074"/>
                  </a:cubicBezTo>
                  <a:cubicBezTo>
                    <a:pt x="7240" y="8907"/>
                    <a:pt x="6144" y="9360"/>
                    <a:pt x="4977" y="9360"/>
                  </a:cubicBezTo>
                  <a:cubicBezTo>
                    <a:pt x="3810" y="9360"/>
                    <a:pt x="2715" y="8907"/>
                    <a:pt x="1881" y="8074"/>
                  </a:cubicBezTo>
                  <a:cubicBezTo>
                    <a:pt x="1048" y="7240"/>
                    <a:pt x="595" y="6145"/>
                    <a:pt x="595" y="4978"/>
                  </a:cubicBezTo>
                  <a:cubicBezTo>
                    <a:pt x="595" y="3811"/>
                    <a:pt x="1048" y="2715"/>
                    <a:pt x="1881" y="1882"/>
                  </a:cubicBezTo>
                  <a:cubicBezTo>
                    <a:pt x="2715" y="1048"/>
                    <a:pt x="3810" y="596"/>
                    <a:pt x="4977" y="596"/>
                  </a:cubicBezTo>
                  <a:close/>
                  <a:moveTo>
                    <a:pt x="4977" y="1"/>
                  </a:moveTo>
                  <a:cubicBezTo>
                    <a:pt x="3644" y="1"/>
                    <a:pt x="2405" y="525"/>
                    <a:pt x="1477" y="1477"/>
                  </a:cubicBezTo>
                  <a:cubicBezTo>
                    <a:pt x="524" y="2406"/>
                    <a:pt x="0" y="3644"/>
                    <a:pt x="0" y="4978"/>
                  </a:cubicBezTo>
                  <a:cubicBezTo>
                    <a:pt x="0" y="6311"/>
                    <a:pt x="524" y="7550"/>
                    <a:pt x="1477" y="8479"/>
                  </a:cubicBezTo>
                  <a:cubicBezTo>
                    <a:pt x="2405" y="9431"/>
                    <a:pt x="3644" y="9955"/>
                    <a:pt x="4977" y="9955"/>
                  </a:cubicBezTo>
                  <a:cubicBezTo>
                    <a:pt x="6311" y="9955"/>
                    <a:pt x="7549" y="9431"/>
                    <a:pt x="8478" y="8479"/>
                  </a:cubicBezTo>
                  <a:cubicBezTo>
                    <a:pt x="9431" y="7550"/>
                    <a:pt x="9955" y="6311"/>
                    <a:pt x="9955" y="4978"/>
                  </a:cubicBezTo>
                  <a:cubicBezTo>
                    <a:pt x="9955" y="3644"/>
                    <a:pt x="9431" y="2406"/>
                    <a:pt x="8478" y="1477"/>
                  </a:cubicBezTo>
                  <a:cubicBezTo>
                    <a:pt x="7549" y="525"/>
                    <a:pt x="6311" y="1"/>
                    <a:pt x="4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5502967" y="2866801"/>
              <a:ext cx="269021" cy="269057"/>
            </a:xfrm>
            <a:custGeom>
              <a:avLst/>
              <a:gdLst/>
              <a:ahLst/>
              <a:cxnLst/>
              <a:rect l="l" t="t" r="r" b="b"/>
              <a:pathLst>
                <a:path w="7621" h="7622" extrusionOk="0">
                  <a:moveTo>
                    <a:pt x="3810" y="596"/>
                  </a:moveTo>
                  <a:cubicBezTo>
                    <a:pt x="5596" y="596"/>
                    <a:pt x="7025" y="2025"/>
                    <a:pt x="7025" y="3811"/>
                  </a:cubicBezTo>
                  <a:cubicBezTo>
                    <a:pt x="7025" y="5597"/>
                    <a:pt x="5596" y="7026"/>
                    <a:pt x="3810" y="7026"/>
                  </a:cubicBezTo>
                  <a:cubicBezTo>
                    <a:pt x="2024" y="7026"/>
                    <a:pt x="595" y="5597"/>
                    <a:pt x="595" y="3811"/>
                  </a:cubicBezTo>
                  <a:cubicBezTo>
                    <a:pt x="595" y="2025"/>
                    <a:pt x="2024" y="596"/>
                    <a:pt x="3810" y="596"/>
                  </a:cubicBezTo>
                  <a:close/>
                  <a:moveTo>
                    <a:pt x="3810" y="1"/>
                  </a:moveTo>
                  <a:cubicBezTo>
                    <a:pt x="1715" y="1"/>
                    <a:pt x="0" y="1715"/>
                    <a:pt x="0" y="3811"/>
                  </a:cubicBezTo>
                  <a:cubicBezTo>
                    <a:pt x="0" y="5906"/>
                    <a:pt x="1715" y="7621"/>
                    <a:pt x="3810" y="7621"/>
                  </a:cubicBezTo>
                  <a:cubicBezTo>
                    <a:pt x="5906" y="7621"/>
                    <a:pt x="7621" y="5906"/>
                    <a:pt x="7621" y="3811"/>
                  </a:cubicBezTo>
                  <a:cubicBezTo>
                    <a:pt x="7621" y="1715"/>
                    <a:pt x="5906" y="1"/>
                    <a:pt x="3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5564320" y="2928931"/>
              <a:ext cx="146318" cy="144695"/>
            </a:xfrm>
            <a:custGeom>
              <a:avLst/>
              <a:gdLst/>
              <a:ahLst/>
              <a:cxnLst/>
              <a:rect l="l" t="t" r="r" b="b"/>
              <a:pathLst>
                <a:path w="4145" h="4099" extrusionOk="0">
                  <a:moveTo>
                    <a:pt x="2811" y="574"/>
                  </a:moveTo>
                  <a:cubicBezTo>
                    <a:pt x="3096" y="574"/>
                    <a:pt x="3335" y="622"/>
                    <a:pt x="3477" y="646"/>
                  </a:cubicBezTo>
                  <a:cubicBezTo>
                    <a:pt x="3501" y="789"/>
                    <a:pt x="3549" y="1027"/>
                    <a:pt x="3549" y="1313"/>
                  </a:cubicBezTo>
                  <a:cubicBezTo>
                    <a:pt x="3549" y="1360"/>
                    <a:pt x="3549" y="1432"/>
                    <a:pt x="3525" y="1479"/>
                  </a:cubicBezTo>
                  <a:lnTo>
                    <a:pt x="2644" y="598"/>
                  </a:lnTo>
                  <a:cubicBezTo>
                    <a:pt x="2692" y="574"/>
                    <a:pt x="2763" y="574"/>
                    <a:pt x="2811" y="574"/>
                  </a:cubicBezTo>
                  <a:close/>
                  <a:moveTo>
                    <a:pt x="2001" y="765"/>
                  </a:moveTo>
                  <a:lnTo>
                    <a:pt x="3358" y="2122"/>
                  </a:lnTo>
                  <a:cubicBezTo>
                    <a:pt x="3263" y="2384"/>
                    <a:pt x="3096" y="2622"/>
                    <a:pt x="2882" y="2860"/>
                  </a:cubicBezTo>
                  <a:cubicBezTo>
                    <a:pt x="2668" y="3075"/>
                    <a:pt x="2406" y="3242"/>
                    <a:pt x="2144" y="3337"/>
                  </a:cubicBezTo>
                  <a:lnTo>
                    <a:pt x="786" y="1979"/>
                  </a:lnTo>
                  <a:cubicBezTo>
                    <a:pt x="882" y="1717"/>
                    <a:pt x="1048" y="1479"/>
                    <a:pt x="1263" y="1241"/>
                  </a:cubicBezTo>
                  <a:cubicBezTo>
                    <a:pt x="1501" y="1027"/>
                    <a:pt x="1739" y="860"/>
                    <a:pt x="2001" y="765"/>
                  </a:cubicBezTo>
                  <a:close/>
                  <a:moveTo>
                    <a:pt x="620" y="2622"/>
                  </a:moveTo>
                  <a:lnTo>
                    <a:pt x="1501" y="3503"/>
                  </a:lnTo>
                  <a:cubicBezTo>
                    <a:pt x="1453" y="3527"/>
                    <a:pt x="1382" y="3527"/>
                    <a:pt x="1334" y="3527"/>
                  </a:cubicBezTo>
                  <a:cubicBezTo>
                    <a:pt x="1048" y="3527"/>
                    <a:pt x="810" y="3480"/>
                    <a:pt x="667" y="3456"/>
                  </a:cubicBezTo>
                  <a:cubicBezTo>
                    <a:pt x="643" y="3313"/>
                    <a:pt x="596" y="3075"/>
                    <a:pt x="596" y="2789"/>
                  </a:cubicBezTo>
                  <a:cubicBezTo>
                    <a:pt x="596" y="2741"/>
                    <a:pt x="596" y="2670"/>
                    <a:pt x="620" y="2622"/>
                  </a:cubicBezTo>
                  <a:close/>
                  <a:moveTo>
                    <a:pt x="2942" y="0"/>
                  </a:moveTo>
                  <a:cubicBezTo>
                    <a:pt x="2907" y="0"/>
                    <a:pt x="2871" y="1"/>
                    <a:pt x="2834" y="3"/>
                  </a:cubicBezTo>
                  <a:cubicBezTo>
                    <a:pt x="2072" y="3"/>
                    <a:pt x="1406" y="312"/>
                    <a:pt x="858" y="836"/>
                  </a:cubicBezTo>
                  <a:cubicBezTo>
                    <a:pt x="334" y="1384"/>
                    <a:pt x="24" y="2051"/>
                    <a:pt x="24" y="2813"/>
                  </a:cubicBezTo>
                  <a:cubicBezTo>
                    <a:pt x="0" y="3361"/>
                    <a:pt x="167" y="3765"/>
                    <a:pt x="167" y="3789"/>
                  </a:cubicBezTo>
                  <a:lnTo>
                    <a:pt x="215" y="3908"/>
                  </a:lnTo>
                  <a:lnTo>
                    <a:pt x="334" y="3956"/>
                  </a:lnTo>
                  <a:cubicBezTo>
                    <a:pt x="358" y="3956"/>
                    <a:pt x="739" y="4099"/>
                    <a:pt x="1263" y="4099"/>
                  </a:cubicBezTo>
                  <a:lnTo>
                    <a:pt x="1310" y="4099"/>
                  </a:lnTo>
                  <a:cubicBezTo>
                    <a:pt x="2072" y="4099"/>
                    <a:pt x="2739" y="3789"/>
                    <a:pt x="3287" y="3265"/>
                  </a:cubicBezTo>
                  <a:cubicBezTo>
                    <a:pt x="3811" y="2718"/>
                    <a:pt x="4120" y="2051"/>
                    <a:pt x="4120" y="1289"/>
                  </a:cubicBezTo>
                  <a:cubicBezTo>
                    <a:pt x="4144" y="741"/>
                    <a:pt x="3978" y="336"/>
                    <a:pt x="3978" y="312"/>
                  </a:cubicBezTo>
                  <a:lnTo>
                    <a:pt x="3930" y="193"/>
                  </a:lnTo>
                  <a:lnTo>
                    <a:pt x="3811" y="146"/>
                  </a:lnTo>
                  <a:cubicBezTo>
                    <a:pt x="3789" y="146"/>
                    <a:pt x="3434" y="0"/>
                    <a:pt x="2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6"/>
          <p:cNvGrpSpPr/>
          <p:nvPr/>
        </p:nvGrpSpPr>
        <p:grpSpPr>
          <a:xfrm>
            <a:off x="1045461" y="1477935"/>
            <a:ext cx="485382" cy="605587"/>
            <a:chOff x="4077997" y="2825605"/>
            <a:chExt cx="281659" cy="351412"/>
          </a:xfrm>
        </p:grpSpPr>
        <p:sp>
          <p:nvSpPr>
            <p:cNvPr id="638" name="Google Shape;638;p46"/>
            <p:cNvSpPr/>
            <p:nvPr/>
          </p:nvSpPr>
          <p:spPr>
            <a:xfrm>
              <a:off x="4077997" y="2825605"/>
              <a:ext cx="281659" cy="351412"/>
            </a:xfrm>
            <a:custGeom>
              <a:avLst/>
              <a:gdLst/>
              <a:ahLst/>
              <a:cxnLst/>
              <a:rect l="l" t="t" r="r" b="b"/>
              <a:pathLst>
                <a:path w="7979" h="9955" extrusionOk="0">
                  <a:moveTo>
                    <a:pt x="4001" y="596"/>
                  </a:moveTo>
                  <a:cubicBezTo>
                    <a:pt x="4525" y="596"/>
                    <a:pt x="4954" y="1025"/>
                    <a:pt x="4954" y="1572"/>
                  </a:cubicBezTo>
                  <a:cubicBezTo>
                    <a:pt x="4954" y="1739"/>
                    <a:pt x="4906" y="1906"/>
                    <a:pt x="4835" y="2049"/>
                  </a:cubicBezTo>
                  <a:cubicBezTo>
                    <a:pt x="4644" y="2001"/>
                    <a:pt x="4478" y="1977"/>
                    <a:pt x="4287" y="1953"/>
                  </a:cubicBezTo>
                  <a:lnTo>
                    <a:pt x="4287" y="1382"/>
                  </a:lnTo>
                  <a:lnTo>
                    <a:pt x="3692" y="1382"/>
                  </a:lnTo>
                  <a:lnTo>
                    <a:pt x="3692" y="1953"/>
                  </a:lnTo>
                  <a:cubicBezTo>
                    <a:pt x="3501" y="1977"/>
                    <a:pt x="3335" y="2001"/>
                    <a:pt x="3144" y="2049"/>
                  </a:cubicBezTo>
                  <a:cubicBezTo>
                    <a:pt x="3073" y="1906"/>
                    <a:pt x="3025" y="1739"/>
                    <a:pt x="3025" y="1572"/>
                  </a:cubicBezTo>
                  <a:cubicBezTo>
                    <a:pt x="3025" y="1025"/>
                    <a:pt x="3454" y="596"/>
                    <a:pt x="4001" y="596"/>
                  </a:cubicBezTo>
                  <a:close/>
                  <a:moveTo>
                    <a:pt x="4001" y="2525"/>
                  </a:moveTo>
                  <a:cubicBezTo>
                    <a:pt x="5883" y="2525"/>
                    <a:pt x="7407" y="4073"/>
                    <a:pt x="7407" y="5954"/>
                  </a:cubicBezTo>
                  <a:cubicBezTo>
                    <a:pt x="7407" y="7836"/>
                    <a:pt x="5883" y="9360"/>
                    <a:pt x="4001" y="9360"/>
                  </a:cubicBezTo>
                  <a:cubicBezTo>
                    <a:pt x="2096" y="9360"/>
                    <a:pt x="572" y="7836"/>
                    <a:pt x="572" y="5954"/>
                  </a:cubicBezTo>
                  <a:cubicBezTo>
                    <a:pt x="572" y="4073"/>
                    <a:pt x="2096" y="2525"/>
                    <a:pt x="4001" y="2525"/>
                  </a:cubicBezTo>
                  <a:close/>
                  <a:moveTo>
                    <a:pt x="4001" y="1"/>
                  </a:moveTo>
                  <a:cubicBezTo>
                    <a:pt x="3144" y="1"/>
                    <a:pt x="2430" y="715"/>
                    <a:pt x="2430" y="1572"/>
                  </a:cubicBezTo>
                  <a:cubicBezTo>
                    <a:pt x="2430" y="1787"/>
                    <a:pt x="2477" y="2001"/>
                    <a:pt x="2572" y="2215"/>
                  </a:cubicBezTo>
                  <a:cubicBezTo>
                    <a:pt x="2144" y="2382"/>
                    <a:pt x="1739" y="2620"/>
                    <a:pt x="1382" y="2930"/>
                  </a:cubicBezTo>
                  <a:lnTo>
                    <a:pt x="953" y="2501"/>
                  </a:lnTo>
                  <a:lnTo>
                    <a:pt x="548" y="2906"/>
                  </a:lnTo>
                  <a:lnTo>
                    <a:pt x="977" y="3335"/>
                  </a:lnTo>
                  <a:cubicBezTo>
                    <a:pt x="358" y="4049"/>
                    <a:pt x="0" y="4954"/>
                    <a:pt x="0" y="5954"/>
                  </a:cubicBezTo>
                  <a:cubicBezTo>
                    <a:pt x="0" y="8145"/>
                    <a:pt x="1787" y="9955"/>
                    <a:pt x="3977" y="9955"/>
                  </a:cubicBezTo>
                  <a:cubicBezTo>
                    <a:pt x="6192" y="9955"/>
                    <a:pt x="7978" y="8145"/>
                    <a:pt x="7978" y="5954"/>
                  </a:cubicBezTo>
                  <a:cubicBezTo>
                    <a:pt x="7978" y="4240"/>
                    <a:pt x="6907" y="2787"/>
                    <a:pt x="5406" y="2215"/>
                  </a:cubicBezTo>
                  <a:cubicBezTo>
                    <a:pt x="5502" y="2001"/>
                    <a:pt x="5549" y="1787"/>
                    <a:pt x="5549" y="1572"/>
                  </a:cubicBezTo>
                  <a:cubicBezTo>
                    <a:pt x="5549" y="715"/>
                    <a:pt x="4835" y="1"/>
                    <a:pt x="4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4119194" y="2935744"/>
              <a:ext cx="199268" cy="200116"/>
            </a:xfrm>
            <a:custGeom>
              <a:avLst/>
              <a:gdLst/>
              <a:ahLst/>
              <a:cxnLst/>
              <a:rect l="l" t="t" r="r" b="b"/>
              <a:pathLst>
                <a:path w="5645" h="5669" extrusionOk="0">
                  <a:moveTo>
                    <a:pt x="2834" y="572"/>
                  </a:moveTo>
                  <a:cubicBezTo>
                    <a:pt x="4073" y="572"/>
                    <a:pt x="5073" y="1596"/>
                    <a:pt x="5073" y="2834"/>
                  </a:cubicBezTo>
                  <a:cubicBezTo>
                    <a:pt x="5073" y="4073"/>
                    <a:pt x="4073" y="5073"/>
                    <a:pt x="2834" y="5073"/>
                  </a:cubicBezTo>
                  <a:cubicBezTo>
                    <a:pt x="1572" y="5073"/>
                    <a:pt x="572" y="4073"/>
                    <a:pt x="572" y="2834"/>
                  </a:cubicBezTo>
                  <a:cubicBezTo>
                    <a:pt x="572" y="1596"/>
                    <a:pt x="1572" y="572"/>
                    <a:pt x="2834" y="572"/>
                  </a:cubicBezTo>
                  <a:close/>
                  <a:moveTo>
                    <a:pt x="2834" y="0"/>
                  </a:moveTo>
                  <a:cubicBezTo>
                    <a:pt x="1263" y="0"/>
                    <a:pt x="0" y="1262"/>
                    <a:pt x="0" y="2834"/>
                  </a:cubicBezTo>
                  <a:cubicBezTo>
                    <a:pt x="0" y="4382"/>
                    <a:pt x="1263" y="5668"/>
                    <a:pt x="2834" y="5668"/>
                  </a:cubicBezTo>
                  <a:cubicBezTo>
                    <a:pt x="4382" y="5668"/>
                    <a:pt x="5644" y="4382"/>
                    <a:pt x="5644" y="2834"/>
                  </a:cubicBezTo>
                  <a:cubicBezTo>
                    <a:pt x="5644" y="1262"/>
                    <a:pt x="4382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4177194" y="2993744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2359" h="2359" extrusionOk="0">
                  <a:moveTo>
                    <a:pt x="1953" y="0"/>
                  </a:moveTo>
                  <a:lnTo>
                    <a:pt x="1" y="1953"/>
                  </a:lnTo>
                  <a:lnTo>
                    <a:pt x="405" y="2358"/>
                  </a:lnTo>
                  <a:lnTo>
                    <a:pt x="2358" y="429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46"/>
          <p:cNvGrpSpPr/>
          <p:nvPr/>
        </p:nvGrpSpPr>
        <p:grpSpPr>
          <a:xfrm>
            <a:off x="1019509" y="3171078"/>
            <a:ext cx="530344" cy="603514"/>
            <a:chOff x="4063700" y="2174086"/>
            <a:chExt cx="310252" cy="351412"/>
          </a:xfrm>
        </p:grpSpPr>
        <p:sp>
          <p:nvSpPr>
            <p:cNvPr id="642" name="Google Shape;642;p46"/>
            <p:cNvSpPr/>
            <p:nvPr/>
          </p:nvSpPr>
          <p:spPr>
            <a:xfrm>
              <a:off x="4063700" y="2174086"/>
              <a:ext cx="310252" cy="351412"/>
            </a:xfrm>
            <a:custGeom>
              <a:avLst/>
              <a:gdLst/>
              <a:ahLst/>
              <a:cxnLst/>
              <a:rect l="l" t="t" r="r" b="b"/>
              <a:pathLst>
                <a:path w="8789" h="9955" extrusionOk="0">
                  <a:moveTo>
                    <a:pt x="1763" y="1501"/>
                  </a:moveTo>
                  <a:lnTo>
                    <a:pt x="1763" y="4144"/>
                  </a:lnTo>
                  <a:cubicBezTo>
                    <a:pt x="1644" y="4073"/>
                    <a:pt x="1549" y="3977"/>
                    <a:pt x="1453" y="3882"/>
                  </a:cubicBezTo>
                  <a:cubicBezTo>
                    <a:pt x="1001" y="3454"/>
                    <a:pt x="739" y="3025"/>
                    <a:pt x="620" y="2811"/>
                  </a:cubicBezTo>
                  <a:cubicBezTo>
                    <a:pt x="739" y="2620"/>
                    <a:pt x="1001" y="2191"/>
                    <a:pt x="1453" y="1763"/>
                  </a:cubicBezTo>
                  <a:cubicBezTo>
                    <a:pt x="1549" y="1667"/>
                    <a:pt x="1644" y="1572"/>
                    <a:pt x="1763" y="1501"/>
                  </a:cubicBezTo>
                  <a:close/>
                  <a:moveTo>
                    <a:pt x="7026" y="1501"/>
                  </a:moveTo>
                  <a:cubicBezTo>
                    <a:pt x="7145" y="1572"/>
                    <a:pt x="7240" y="1667"/>
                    <a:pt x="7335" y="1763"/>
                  </a:cubicBezTo>
                  <a:cubicBezTo>
                    <a:pt x="7788" y="2191"/>
                    <a:pt x="8050" y="2620"/>
                    <a:pt x="8169" y="2811"/>
                  </a:cubicBezTo>
                  <a:cubicBezTo>
                    <a:pt x="8050" y="3025"/>
                    <a:pt x="7788" y="3454"/>
                    <a:pt x="7335" y="3858"/>
                  </a:cubicBezTo>
                  <a:cubicBezTo>
                    <a:pt x="7240" y="3977"/>
                    <a:pt x="7145" y="4049"/>
                    <a:pt x="7026" y="4144"/>
                  </a:cubicBezTo>
                  <a:lnTo>
                    <a:pt x="7026" y="1501"/>
                  </a:lnTo>
                  <a:close/>
                  <a:moveTo>
                    <a:pt x="4406" y="596"/>
                  </a:moveTo>
                  <a:cubicBezTo>
                    <a:pt x="5145" y="596"/>
                    <a:pt x="5835" y="763"/>
                    <a:pt x="6454" y="1096"/>
                  </a:cubicBezTo>
                  <a:lnTo>
                    <a:pt x="6454" y="4525"/>
                  </a:lnTo>
                  <a:cubicBezTo>
                    <a:pt x="5835" y="4882"/>
                    <a:pt x="5145" y="5049"/>
                    <a:pt x="4406" y="5049"/>
                  </a:cubicBezTo>
                  <a:cubicBezTo>
                    <a:pt x="3644" y="5049"/>
                    <a:pt x="2954" y="4882"/>
                    <a:pt x="2334" y="4525"/>
                  </a:cubicBezTo>
                  <a:lnTo>
                    <a:pt x="2334" y="1096"/>
                  </a:lnTo>
                  <a:cubicBezTo>
                    <a:pt x="2954" y="763"/>
                    <a:pt x="3644" y="596"/>
                    <a:pt x="4406" y="596"/>
                  </a:cubicBezTo>
                  <a:close/>
                  <a:moveTo>
                    <a:pt x="1763" y="4859"/>
                  </a:moveTo>
                  <a:cubicBezTo>
                    <a:pt x="2025" y="5025"/>
                    <a:pt x="2311" y="5192"/>
                    <a:pt x="2644" y="5311"/>
                  </a:cubicBezTo>
                  <a:lnTo>
                    <a:pt x="2644" y="7311"/>
                  </a:lnTo>
                  <a:lnTo>
                    <a:pt x="1763" y="6930"/>
                  </a:lnTo>
                  <a:lnTo>
                    <a:pt x="1763" y="4859"/>
                  </a:lnTo>
                  <a:close/>
                  <a:moveTo>
                    <a:pt x="7026" y="4859"/>
                  </a:moveTo>
                  <a:lnTo>
                    <a:pt x="7026" y="6930"/>
                  </a:lnTo>
                  <a:lnTo>
                    <a:pt x="6145" y="7311"/>
                  </a:lnTo>
                  <a:lnTo>
                    <a:pt x="6145" y="5311"/>
                  </a:lnTo>
                  <a:cubicBezTo>
                    <a:pt x="6478" y="5192"/>
                    <a:pt x="6764" y="5025"/>
                    <a:pt x="7026" y="4859"/>
                  </a:cubicBezTo>
                  <a:close/>
                  <a:moveTo>
                    <a:pt x="3216" y="5502"/>
                  </a:moveTo>
                  <a:cubicBezTo>
                    <a:pt x="3501" y="5549"/>
                    <a:pt x="3787" y="5597"/>
                    <a:pt x="4097" y="5621"/>
                  </a:cubicBezTo>
                  <a:lnTo>
                    <a:pt x="4097" y="7931"/>
                  </a:lnTo>
                  <a:lnTo>
                    <a:pt x="3216" y="7550"/>
                  </a:lnTo>
                  <a:lnTo>
                    <a:pt x="3216" y="5502"/>
                  </a:lnTo>
                  <a:close/>
                  <a:moveTo>
                    <a:pt x="5573" y="5502"/>
                  </a:moveTo>
                  <a:lnTo>
                    <a:pt x="5573" y="7550"/>
                  </a:lnTo>
                  <a:lnTo>
                    <a:pt x="4692" y="7931"/>
                  </a:lnTo>
                  <a:lnTo>
                    <a:pt x="4692" y="5621"/>
                  </a:lnTo>
                  <a:cubicBezTo>
                    <a:pt x="5002" y="5597"/>
                    <a:pt x="5287" y="5549"/>
                    <a:pt x="5573" y="5502"/>
                  </a:cubicBezTo>
                  <a:close/>
                  <a:moveTo>
                    <a:pt x="8193" y="3811"/>
                  </a:moveTo>
                  <a:lnTo>
                    <a:pt x="8193" y="7716"/>
                  </a:lnTo>
                  <a:lnTo>
                    <a:pt x="4406" y="9312"/>
                  </a:lnTo>
                  <a:lnTo>
                    <a:pt x="596" y="7716"/>
                  </a:lnTo>
                  <a:lnTo>
                    <a:pt x="596" y="3811"/>
                  </a:lnTo>
                  <a:cubicBezTo>
                    <a:pt x="715" y="3954"/>
                    <a:pt x="858" y="4120"/>
                    <a:pt x="1048" y="4287"/>
                  </a:cubicBezTo>
                  <a:cubicBezTo>
                    <a:pt x="1072" y="4335"/>
                    <a:pt x="1120" y="4382"/>
                    <a:pt x="1168" y="4406"/>
                  </a:cubicBezTo>
                  <a:lnTo>
                    <a:pt x="1168" y="7335"/>
                  </a:lnTo>
                  <a:lnTo>
                    <a:pt x="4406" y="8693"/>
                  </a:lnTo>
                  <a:lnTo>
                    <a:pt x="7621" y="7335"/>
                  </a:lnTo>
                  <a:lnTo>
                    <a:pt x="7621" y="4406"/>
                  </a:lnTo>
                  <a:cubicBezTo>
                    <a:pt x="7669" y="4382"/>
                    <a:pt x="7717" y="4335"/>
                    <a:pt x="7740" y="4287"/>
                  </a:cubicBezTo>
                  <a:cubicBezTo>
                    <a:pt x="7931" y="4120"/>
                    <a:pt x="8074" y="3954"/>
                    <a:pt x="8193" y="3811"/>
                  </a:cubicBezTo>
                  <a:close/>
                  <a:moveTo>
                    <a:pt x="4382" y="0"/>
                  </a:moveTo>
                  <a:cubicBezTo>
                    <a:pt x="2763" y="0"/>
                    <a:pt x="1668" y="739"/>
                    <a:pt x="1048" y="1358"/>
                  </a:cubicBezTo>
                  <a:cubicBezTo>
                    <a:pt x="358" y="2001"/>
                    <a:pt x="48" y="2668"/>
                    <a:pt x="24" y="2691"/>
                  </a:cubicBezTo>
                  <a:lnTo>
                    <a:pt x="1" y="2763"/>
                  </a:lnTo>
                  <a:lnTo>
                    <a:pt x="1" y="8097"/>
                  </a:lnTo>
                  <a:lnTo>
                    <a:pt x="4406" y="9955"/>
                  </a:lnTo>
                  <a:lnTo>
                    <a:pt x="8788" y="8097"/>
                  </a:lnTo>
                  <a:lnTo>
                    <a:pt x="8788" y="2763"/>
                  </a:lnTo>
                  <a:lnTo>
                    <a:pt x="8764" y="2691"/>
                  </a:lnTo>
                  <a:cubicBezTo>
                    <a:pt x="8741" y="2668"/>
                    <a:pt x="8431" y="2001"/>
                    <a:pt x="7740" y="1358"/>
                  </a:cubicBezTo>
                  <a:cubicBezTo>
                    <a:pt x="7121" y="739"/>
                    <a:pt x="6026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4167097" y="2243030"/>
              <a:ext cx="103429" cy="61387"/>
            </a:xfrm>
            <a:custGeom>
              <a:avLst/>
              <a:gdLst/>
              <a:ahLst/>
              <a:cxnLst/>
              <a:rect l="l" t="t" r="r" b="b"/>
              <a:pathLst>
                <a:path w="2930" h="1739" extrusionOk="0">
                  <a:moveTo>
                    <a:pt x="1" y="0"/>
                  </a:moveTo>
                  <a:lnTo>
                    <a:pt x="1" y="1739"/>
                  </a:lnTo>
                  <a:lnTo>
                    <a:pt x="596" y="1739"/>
                  </a:lnTo>
                  <a:lnTo>
                    <a:pt x="596" y="1167"/>
                  </a:lnTo>
                  <a:lnTo>
                    <a:pt x="1168" y="1167"/>
                  </a:lnTo>
                  <a:lnTo>
                    <a:pt x="1168" y="1739"/>
                  </a:lnTo>
                  <a:lnTo>
                    <a:pt x="1763" y="1739"/>
                  </a:lnTo>
                  <a:lnTo>
                    <a:pt x="1763" y="1167"/>
                  </a:lnTo>
                  <a:lnTo>
                    <a:pt x="2335" y="1167"/>
                  </a:lnTo>
                  <a:lnTo>
                    <a:pt x="2335" y="1739"/>
                  </a:lnTo>
                  <a:lnTo>
                    <a:pt x="2930" y="1739"/>
                  </a:lnTo>
                  <a:lnTo>
                    <a:pt x="2930" y="0"/>
                  </a:lnTo>
                  <a:lnTo>
                    <a:pt x="2335" y="0"/>
                  </a:lnTo>
                  <a:lnTo>
                    <a:pt x="2335" y="572"/>
                  </a:lnTo>
                  <a:lnTo>
                    <a:pt x="1763" y="572"/>
                  </a:lnTo>
                  <a:lnTo>
                    <a:pt x="1763" y="0"/>
                  </a:lnTo>
                  <a:lnTo>
                    <a:pt x="1168" y="0"/>
                  </a:lnTo>
                  <a:lnTo>
                    <a:pt x="1168" y="572"/>
                  </a:lnTo>
                  <a:lnTo>
                    <a:pt x="596" y="5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6"/>
          <p:cNvGrpSpPr/>
          <p:nvPr/>
        </p:nvGrpSpPr>
        <p:grpSpPr>
          <a:xfrm>
            <a:off x="7907813" y="179190"/>
            <a:ext cx="513775" cy="236625"/>
            <a:chOff x="2347475" y="2164925"/>
            <a:chExt cx="513775" cy="236625"/>
          </a:xfrm>
        </p:grpSpPr>
        <p:sp>
          <p:nvSpPr>
            <p:cNvPr id="645" name="Google Shape;645;p46"/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534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6"/>
          <p:cNvSpPr/>
          <p:nvPr/>
        </p:nvSpPr>
        <p:spPr>
          <a:xfrm>
            <a:off x="4672419" y="1330688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827481" y="3015635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6"/>
          <p:cNvSpPr/>
          <p:nvPr/>
        </p:nvSpPr>
        <p:spPr>
          <a:xfrm>
            <a:off x="834408" y="1330688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6"/>
          <p:cNvSpPr txBox="1">
            <a:spLocks noGrp="1"/>
          </p:cNvSpPr>
          <p:nvPr>
            <p:ph type="title" idx="4"/>
          </p:nvPr>
        </p:nvSpPr>
        <p:spPr>
          <a:xfrm>
            <a:off x="722400" y="12946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en-IE" dirty="0"/>
              <a:t>p</a:t>
            </a:r>
            <a:r>
              <a:rPr lang="en" dirty="0"/>
              <a:t>ache Spark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4" name="Google Shape;624;p46"/>
          <p:cNvSpPr txBox="1">
            <a:spLocks noGrp="1"/>
          </p:cNvSpPr>
          <p:nvPr>
            <p:ph type="subTitle" idx="1"/>
          </p:nvPr>
        </p:nvSpPr>
        <p:spPr>
          <a:xfrm>
            <a:off x="1894284" y="1666593"/>
            <a:ext cx="25773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Apache Spark scales horizontally, accommodating growing NFL datasets effectively</a:t>
            </a:r>
            <a:endParaRPr dirty="0"/>
          </a:p>
        </p:txBody>
      </p:sp>
      <p:sp>
        <p:nvSpPr>
          <p:cNvPr id="625" name="Google Shape;625;p46"/>
          <p:cNvSpPr txBox="1">
            <a:spLocks noGrp="1"/>
          </p:cNvSpPr>
          <p:nvPr>
            <p:ph type="title"/>
          </p:nvPr>
        </p:nvSpPr>
        <p:spPr>
          <a:xfrm>
            <a:off x="1894284" y="1217994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</a:t>
            </a:r>
            <a:endParaRPr dirty="0"/>
          </a:p>
        </p:txBody>
      </p:sp>
      <p:sp>
        <p:nvSpPr>
          <p:cNvPr id="626" name="Google Shape;626;p46"/>
          <p:cNvSpPr txBox="1">
            <a:spLocks noGrp="1"/>
          </p:cNvSpPr>
          <p:nvPr>
            <p:ph type="subTitle" idx="2"/>
          </p:nvPr>
        </p:nvSpPr>
        <p:spPr>
          <a:xfrm>
            <a:off x="5739234" y="1666593"/>
            <a:ext cx="25773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Spark's fault tolerance ensures continuous data processing despite system failures</a:t>
            </a:r>
            <a:endParaRPr dirty="0"/>
          </a:p>
        </p:txBody>
      </p:sp>
      <p:sp>
        <p:nvSpPr>
          <p:cNvPr id="627" name="Google Shape;627;p46"/>
          <p:cNvSpPr txBox="1">
            <a:spLocks noGrp="1"/>
          </p:cNvSpPr>
          <p:nvPr>
            <p:ph type="title" idx="3"/>
          </p:nvPr>
        </p:nvSpPr>
        <p:spPr>
          <a:xfrm>
            <a:off x="5739234" y="1217994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Fault Tolerance</a:t>
            </a:r>
            <a:endParaRPr dirty="0"/>
          </a:p>
        </p:txBody>
      </p:sp>
      <p:sp>
        <p:nvSpPr>
          <p:cNvPr id="628" name="Google Shape;628;p46"/>
          <p:cNvSpPr txBox="1">
            <a:spLocks noGrp="1"/>
          </p:cNvSpPr>
          <p:nvPr>
            <p:ph type="subTitle" idx="5"/>
          </p:nvPr>
        </p:nvSpPr>
        <p:spPr>
          <a:xfrm>
            <a:off x="1894284" y="3351541"/>
            <a:ext cx="25773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Spark's distributed architecture minimizes the impact of node failures</a:t>
            </a:r>
            <a:endParaRPr dirty="0"/>
          </a:p>
        </p:txBody>
      </p:sp>
      <p:sp>
        <p:nvSpPr>
          <p:cNvPr id="629" name="Google Shape;629;p46"/>
          <p:cNvSpPr txBox="1">
            <a:spLocks noGrp="1"/>
          </p:cNvSpPr>
          <p:nvPr>
            <p:ph type="title" idx="6"/>
          </p:nvPr>
        </p:nvSpPr>
        <p:spPr>
          <a:xfrm>
            <a:off x="1894284" y="2889087"/>
            <a:ext cx="2577300" cy="4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Resiliency</a:t>
            </a:r>
            <a:endParaRPr dirty="0"/>
          </a:p>
        </p:txBody>
      </p:sp>
      <p:sp>
        <p:nvSpPr>
          <p:cNvPr id="632" name="Google Shape;632;p46"/>
          <p:cNvSpPr/>
          <p:nvPr/>
        </p:nvSpPr>
        <p:spPr>
          <a:xfrm>
            <a:off x="4860861" y="1485094"/>
            <a:ext cx="537516" cy="605588"/>
          </a:xfrm>
          <a:custGeom>
            <a:avLst/>
            <a:gdLst/>
            <a:ahLst/>
            <a:cxnLst/>
            <a:rect l="l" t="t" r="r" b="b"/>
            <a:pathLst>
              <a:path w="8836" h="9955" extrusionOk="0">
                <a:moveTo>
                  <a:pt x="4406" y="596"/>
                </a:moveTo>
                <a:cubicBezTo>
                  <a:pt x="5359" y="596"/>
                  <a:pt x="6216" y="953"/>
                  <a:pt x="6859" y="1644"/>
                </a:cubicBezTo>
                <a:cubicBezTo>
                  <a:pt x="7169" y="1929"/>
                  <a:pt x="7407" y="2287"/>
                  <a:pt x="7573" y="2691"/>
                </a:cubicBezTo>
                <a:lnTo>
                  <a:pt x="7454" y="2691"/>
                </a:lnTo>
                <a:cubicBezTo>
                  <a:pt x="7145" y="2691"/>
                  <a:pt x="6859" y="2549"/>
                  <a:pt x="6668" y="2310"/>
                </a:cubicBezTo>
                <a:cubicBezTo>
                  <a:pt x="6597" y="2215"/>
                  <a:pt x="6526" y="2120"/>
                  <a:pt x="6454" y="2049"/>
                </a:cubicBezTo>
                <a:cubicBezTo>
                  <a:pt x="5906" y="1477"/>
                  <a:pt x="5192" y="1167"/>
                  <a:pt x="4430" y="1167"/>
                </a:cubicBezTo>
                <a:cubicBezTo>
                  <a:pt x="3644" y="1167"/>
                  <a:pt x="2930" y="1477"/>
                  <a:pt x="2382" y="2049"/>
                </a:cubicBezTo>
                <a:cubicBezTo>
                  <a:pt x="2310" y="2120"/>
                  <a:pt x="2239" y="2215"/>
                  <a:pt x="2167" y="2310"/>
                </a:cubicBezTo>
                <a:cubicBezTo>
                  <a:pt x="1977" y="2549"/>
                  <a:pt x="1691" y="2691"/>
                  <a:pt x="1382" y="2691"/>
                </a:cubicBezTo>
                <a:lnTo>
                  <a:pt x="1263" y="2691"/>
                </a:lnTo>
                <a:cubicBezTo>
                  <a:pt x="1429" y="2287"/>
                  <a:pt x="1667" y="1929"/>
                  <a:pt x="1977" y="1644"/>
                </a:cubicBezTo>
                <a:cubicBezTo>
                  <a:pt x="2620" y="953"/>
                  <a:pt x="3477" y="596"/>
                  <a:pt x="4406" y="596"/>
                </a:cubicBezTo>
                <a:close/>
                <a:moveTo>
                  <a:pt x="1334" y="5502"/>
                </a:moveTo>
                <a:cubicBezTo>
                  <a:pt x="1429" y="5502"/>
                  <a:pt x="1524" y="5525"/>
                  <a:pt x="1620" y="5573"/>
                </a:cubicBezTo>
                <a:cubicBezTo>
                  <a:pt x="1810" y="5644"/>
                  <a:pt x="1953" y="5787"/>
                  <a:pt x="2025" y="5954"/>
                </a:cubicBezTo>
                <a:lnTo>
                  <a:pt x="2525" y="7192"/>
                </a:lnTo>
                <a:cubicBezTo>
                  <a:pt x="2596" y="7359"/>
                  <a:pt x="2596" y="7573"/>
                  <a:pt x="2525" y="7740"/>
                </a:cubicBezTo>
                <a:cubicBezTo>
                  <a:pt x="2453" y="7931"/>
                  <a:pt x="2310" y="8074"/>
                  <a:pt x="2144" y="8145"/>
                </a:cubicBezTo>
                <a:cubicBezTo>
                  <a:pt x="2052" y="8179"/>
                  <a:pt x="1958" y="8196"/>
                  <a:pt x="1866" y="8196"/>
                </a:cubicBezTo>
                <a:cubicBezTo>
                  <a:pt x="1574" y="8196"/>
                  <a:pt x="1300" y="8030"/>
                  <a:pt x="1191" y="7740"/>
                </a:cubicBezTo>
                <a:lnTo>
                  <a:pt x="667" y="6526"/>
                </a:lnTo>
                <a:cubicBezTo>
                  <a:pt x="596" y="6335"/>
                  <a:pt x="596" y="6145"/>
                  <a:pt x="667" y="5954"/>
                </a:cubicBezTo>
                <a:cubicBezTo>
                  <a:pt x="739" y="5787"/>
                  <a:pt x="881" y="5644"/>
                  <a:pt x="1072" y="5573"/>
                </a:cubicBezTo>
                <a:cubicBezTo>
                  <a:pt x="1167" y="5525"/>
                  <a:pt x="1239" y="5502"/>
                  <a:pt x="1334" y="5502"/>
                </a:cubicBezTo>
                <a:close/>
                <a:moveTo>
                  <a:pt x="7502" y="5502"/>
                </a:moveTo>
                <a:cubicBezTo>
                  <a:pt x="7597" y="5502"/>
                  <a:pt x="7692" y="5525"/>
                  <a:pt x="7764" y="5573"/>
                </a:cubicBezTo>
                <a:cubicBezTo>
                  <a:pt x="7954" y="5644"/>
                  <a:pt x="8097" y="5787"/>
                  <a:pt x="8169" y="5954"/>
                </a:cubicBezTo>
                <a:cubicBezTo>
                  <a:pt x="8240" y="6145"/>
                  <a:pt x="8240" y="6335"/>
                  <a:pt x="8169" y="6526"/>
                </a:cubicBezTo>
                <a:lnTo>
                  <a:pt x="7645" y="7740"/>
                </a:lnTo>
                <a:cubicBezTo>
                  <a:pt x="7536" y="8030"/>
                  <a:pt x="7262" y="8196"/>
                  <a:pt x="6970" y="8196"/>
                </a:cubicBezTo>
                <a:cubicBezTo>
                  <a:pt x="6878" y="8196"/>
                  <a:pt x="6784" y="8179"/>
                  <a:pt x="6692" y="8145"/>
                </a:cubicBezTo>
                <a:cubicBezTo>
                  <a:pt x="6526" y="8074"/>
                  <a:pt x="6383" y="7931"/>
                  <a:pt x="6311" y="7740"/>
                </a:cubicBezTo>
                <a:cubicBezTo>
                  <a:pt x="6240" y="7573"/>
                  <a:pt x="6240" y="7359"/>
                  <a:pt x="6311" y="7192"/>
                </a:cubicBezTo>
                <a:lnTo>
                  <a:pt x="6811" y="5954"/>
                </a:lnTo>
                <a:cubicBezTo>
                  <a:pt x="6883" y="5787"/>
                  <a:pt x="7026" y="5644"/>
                  <a:pt x="7216" y="5573"/>
                </a:cubicBezTo>
                <a:cubicBezTo>
                  <a:pt x="7311" y="5525"/>
                  <a:pt x="7407" y="5502"/>
                  <a:pt x="7502" y="5502"/>
                </a:cubicBezTo>
                <a:close/>
                <a:moveTo>
                  <a:pt x="4430" y="0"/>
                </a:moveTo>
                <a:cubicBezTo>
                  <a:pt x="3334" y="0"/>
                  <a:pt x="2310" y="453"/>
                  <a:pt x="1548" y="1239"/>
                </a:cubicBezTo>
                <a:cubicBezTo>
                  <a:pt x="1072" y="1715"/>
                  <a:pt x="739" y="2310"/>
                  <a:pt x="572" y="2977"/>
                </a:cubicBezTo>
                <a:cubicBezTo>
                  <a:pt x="381" y="3620"/>
                  <a:pt x="381" y="4335"/>
                  <a:pt x="548" y="4978"/>
                </a:cubicBezTo>
                <a:lnTo>
                  <a:pt x="596" y="5168"/>
                </a:lnTo>
                <a:cubicBezTo>
                  <a:pt x="405" y="5311"/>
                  <a:pt x="238" y="5502"/>
                  <a:pt x="143" y="5740"/>
                </a:cubicBezTo>
                <a:cubicBezTo>
                  <a:pt x="0" y="6049"/>
                  <a:pt x="0" y="6407"/>
                  <a:pt x="143" y="6740"/>
                </a:cubicBezTo>
                <a:lnTo>
                  <a:pt x="643" y="7978"/>
                </a:lnTo>
                <a:cubicBezTo>
                  <a:pt x="786" y="8288"/>
                  <a:pt x="1024" y="8550"/>
                  <a:pt x="1358" y="8669"/>
                </a:cubicBezTo>
                <a:cubicBezTo>
                  <a:pt x="1524" y="8740"/>
                  <a:pt x="1691" y="8788"/>
                  <a:pt x="1858" y="8788"/>
                </a:cubicBezTo>
                <a:cubicBezTo>
                  <a:pt x="2025" y="8788"/>
                  <a:pt x="2191" y="8740"/>
                  <a:pt x="2358" y="8669"/>
                </a:cubicBezTo>
                <a:cubicBezTo>
                  <a:pt x="2668" y="8550"/>
                  <a:pt x="2930" y="8288"/>
                  <a:pt x="3072" y="7978"/>
                </a:cubicBezTo>
                <a:cubicBezTo>
                  <a:pt x="3191" y="7645"/>
                  <a:pt x="3191" y="7288"/>
                  <a:pt x="3072" y="6978"/>
                </a:cubicBezTo>
                <a:lnTo>
                  <a:pt x="2548" y="5740"/>
                </a:lnTo>
                <a:cubicBezTo>
                  <a:pt x="2339" y="5237"/>
                  <a:pt x="1871" y="4937"/>
                  <a:pt x="1357" y="4937"/>
                </a:cubicBezTo>
                <a:cubicBezTo>
                  <a:pt x="1286" y="4937"/>
                  <a:pt x="1215" y="4942"/>
                  <a:pt x="1143" y="4954"/>
                </a:cubicBezTo>
                <a:lnTo>
                  <a:pt x="1120" y="4835"/>
                </a:lnTo>
                <a:cubicBezTo>
                  <a:pt x="977" y="4311"/>
                  <a:pt x="977" y="3787"/>
                  <a:pt x="1096" y="3263"/>
                </a:cubicBezTo>
                <a:lnTo>
                  <a:pt x="1382" y="3263"/>
                </a:lnTo>
                <a:cubicBezTo>
                  <a:pt x="1858" y="3263"/>
                  <a:pt x="2334" y="3049"/>
                  <a:pt x="2620" y="2644"/>
                </a:cubicBezTo>
                <a:cubicBezTo>
                  <a:pt x="2668" y="2572"/>
                  <a:pt x="2739" y="2501"/>
                  <a:pt x="2810" y="2453"/>
                </a:cubicBezTo>
                <a:cubicBezTo>
                  <a:pt x="3239" y="2001"/>
                  <a:pt x="3811" y="1763"/>
                  <a:pt x="4406" y="1763"/>
                </a:cubicBezTo>
                <a:cubicBezTo>
                  <a:pt x="5025" y="1763"/>
                  <a:pt x="5597" y="2001"/>
                  <a:pt x="6025" y="2453"/>
                </a:cubicBezTo>
                <a:cubicBezTo>
                  <a:pt x="6097" y="2501"/>
                  <a:pt x="6144" y="2572"/>
                  <a:pt x="6216" y="2644"/>
                </a:cubicBezTo>
                <a:cubicBezTo>
                  <a:pt x="6502" y="3049"/>
                  <a:pt x="6978" y="3263"/>
                  <a:pt x="7454" y="3263"/>
                </a:cubicBezTo>
                <a:lnTo>
                  <a:pt x="7740" y="3263"/>
                </a:lnTo>
                <a:cubicBezTo>
                  <a:pt x="7859" y="3787"/>
                  <a:pt x="7859" y="4311"/>
                  <a:pt x="7716" y="4835"/>
                </a:cubicBezTo>
                <a:lnTo>
                  <a:pt x="7692" y="4954"/>
                </a:lnTo>
                <a:cubicBezTo>
                  <a:pt x="7621" y="4942"/>
                  <a:pt x="7550" y="4937"/>
                  <a:pt x="7479" y="4937"/>
                </a:cubicBezTo>
                <a:cubicBezTo>
                  <a:pt x="6964" y="4937"/>
                  <a:pt x="6497" y="5237"/>
                  <a:pt x="6287" y="5740"/>
                </a:cubicBezTo>
                <a:lnTo>
                  <a:pt x="5763" y="6978"/>
                </a:lnTo>
                <a:cubicBezTo>
                  <a:pt x="5644" y="7288"/>
                  <a:pt x="5644" y="7645"/>
                  <a:pt x="5763" y="7978"/>
                </a:cubicBezTo>
                <a:cubicBezTo>
                  <a:pt x="5883" y="8240"/>
                  <a:pt x="6073" y="8455"/>
                  <a:pt x="6311" y="8597"/>
                </a:cubicBezTo>
                <a:lnTo>
                  <a:pt x="6311" y="8669"/>
                </a:lnTo>
                <a:cubicBezTo>
                  <a:pt x="6311" y="9050"/>
                  <a:pt x="5978" y="9360"/>
                  <a:pt x="5597" y="9360"/>
                </a:cubicBezTo>
                <a:lnTo>
                  <a:pt x="3263" y="9360"/>
                </a:lnTo>
                <a:lnTo>
                  <a:pt x="3263" y="9955"/>
                </a:lnTo>
                <a:lnTo>
                  <a:pt x="5597" y="9955"/>
                </a:lnTo>
                <a:cubicBezTo>
                  <a:pt x="6264" y="9955"/>
                  <a:pt x="6811" y="9431"/>
                  <a:pt x="6883" y="8764"/>
                </a:cubicBezTo>
                <a:cubicBezTo>
                  <a:pt x="6907" y="8788"/>
                  <a:pt x="6954" y="8788"/>
                  <a:pt x="6978" y="8788"/>
                </a:cubicBezTo>
                <a:cubicBezTo>
                  <a:pt x="7145" y="8788"/>
                  <a:pt x="7311" y="8740"/>
                  <a:pt x="7478" y="8669"/>
                </a:cubicBezTo>
                <a:cubicBezTo>
                  <a:pt x="7811" y="8550"/>
                  <a:pt x="8050" y="8288"/>
                  <a:pt x="8193" y="7978"/>
                </a:cubicBezTo>
                <a:lnTo>
                  <a:pt x="8693" y="6740"/>
                </a:lnTo>
                <a:cubicBezTo>
                  <a:pt x="8836" y="6407"/>
                  <a:pt x="8836" y="6049"/>
                  <a:pt x="8693" y="5740"/>
                </a:cubicBezTo>
                <a:cubicBezTo>
                  <a:pt x="8597" y="5502"/>
                  <a:pt x="8431" y="5311"/>
                  <a:pt x="8240" y="5168"/>
                </a:cubicBezTo>
                <a:lnTo>
                  <a:pt x="8288" y="5001"/>
                </a:lnTo>
                <a:lnTo>
                  <a:pt x="8288" y="4978"/>
                </a:lnTo>
                <a:cubicBezTo>
                  <a:pt x="8454" y="4335"/>
                  <a:pt x="8454" y="3620"/>
                  <a:pt x="8288" y="2977"/>
                </a:cubicBezTo>
                <a:cubicBezTo>
                  <a:pt x="8097" y="2310"/>
                  <a:pt x="7764" y="1715"/>
                  <a:pt x="7288" y="1239"/>
                </a:cubicBezTo>
                <a:cubicBezTo>
                  <a:pt x="6526" y="453"/>
                  <a:pt x="5501" y="0"/>
                  <a:pt x="4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46"/>
          <p:cNvGrpSpPr/>
          <p:nvPr/>
        </p:nvGrpSpPr>
        <p:grpSpPr>
          <a:xfrm>
            <a:off x="1045461" y="1477935"/>
            <a:ext cx="485382" cy="605587"/>
            <a:chOff x="4077997" y="2825605"/>
            <a:chExt cx="281659" cy="351412"/>
          </a:xfrm>
        </p:grpSpPr>
        <p:sp>
          <p:nvSpPr>
            <p:cNvPr id="638" name="Google Shape;638;p46"/>
            <p:cNvSpPr/>
            <p:nvPr/>
          </p:nvSpPr>
          <p:spPr>
            <a:xfrm>
              <a:off x="4077997" y="2825605"/>
              <a:ext cx="281659" cy="351412"/>
            </a:xfrm>
            <a:custGeom>
              <a:avLst/>
              <a:gdLst/>
              <a:ahLst/>
              <a:cxnLst/>
              <a:rect l="l" t="t" r="r" b="b"/>
              <a:pathLst>
                <a:path w="7979" h="9955" extrusionOk="0">
                  <a:moveTo>
                    <a:pt x="4001" y="596"/>
                  </a:moveTo>
                  <a:cubicBezTo>
                    <a:pt x="4525" y="596"/>
                    <a:pt x="4954" y="1025"/>
                    <a:pt x="4954" y="1572"/>
                  </a:cubicBezTo>
                  <a:cubicBezTo>
                    <a:pt x="4954" y="1739"/>
                    <a:pt x="4906" y="1906"/>
                    <a:pt x="4835" y="2049"/>
                  </a:cubicBezTo>
                  <a:cubicBezTo>
                    <a:pt x="4644" y="2001"/>
                    <a:pt x="4478" y="1977"/>
                    <a:pt x="4287" y="1953"/>
                  </a:cubicBezTo>
                  <a:lnTo>
                    <a:pt x="4287" y="1382"/>
                  </a:lnTo>
                  <a:lnTo>
                    <a:pt x="3692" y="1382"/>
                  </a:lnTo>
                  <a:lnTo>
                    <a:pt x="3692" y="1953"/>
                  </a:lnTo>
                  <a:cubicBezTo>
                    <a:pt x="3501" y="1977"/>
                    <a:pt x="3335" y="2001"/>
                    <a:pt x="3144" y="2049"/>
                  </a:cubicBezTo>
                  <a:cubicBezTo>
                    <a:pt x="3073" y="1906"/>
                    <a:pt x="3025" y="1739"/>
                    <a:pt x="3025" y="1572"/>
                  </a:cubicBezTo>
                  <a:cubicBezTo>
                    <a:pt x="3025" y="1025"/>
                    <a:pt x="3454" y="596"/>
                    <a:pt x="4001" y="596"/>
                  </a:cubicBezTo>
                  <a:close/>
                  <a:moveTo>
                    <a:pt x="4001" y="2525"/>
                  </a:moveTo>
                  <a:cubicBezTo>
                    <a:pt x="5883" y="2525"/>
                    <a:pt x="7407" y="4073"/>
                    <a:pt x="7407" y="5954"/>
                  </a:cubicBezTo>
                  <a:cubicBezTo>
                    <a:pt x="7407" y="7836"/>
                    <a:pt x="5883" y="9360"/>
                    <a:pt x="4001" y="9360"/>
                  </a:cubicBezTo>
                  <a:cubicBezTo>
                    <a:pt x="2096" y="9360"/>
                    <a:pt x="572" y="7836"/>
                    <a:pt x="572" y="5954"/>
                  </a:cubicBezTo>
                  <a:cubicBezTo>
                    <a:pt x="572" y="4073"/>
                    <a:pt x="2096" y="2525"/>
                    <a:pt x="4001" y="2525"/>
                  </a:cubicBezTo>
                  <a:close/>
                  <a:moveTo>
                    <a:pt x="4001" y="1"/>
                  </a:moveTo>
                  <a:cubicBezTo>
                    <a:pt x="3144" y="1"/>
                    <a:pt x="2430" y="715"/>
                    <a:pt x="2430" y="1572"/>
                  </a:cubicBezTo>
                  <a:cubicBezTo>
                    <a:pt x="2430" y="1787"/>
                    <a:pt x="2477" y="2001"/>
                    <a:pt x="2572" y="2215"/>
                  </a:cubicBezTo>
                  <a:cubicBezTo>
                    <a:pt x="2144" y="2382"/>
                    <a:pt x="1739" y="2620"/>
                    <a:pt x="1382" y="2930"/>
                  </a:cubicBezTo>
                  <a:lnTo>
                    <a:pt x="953" y="2501"/>
                  </a:lnTo>
                  <a:lnTo>
                    <a:pt x="548" y="2906"/>
                  </a:lnTo>
                  <a:lnTo>
                    <a:pt x="977" y="3335"/>
                  </a:lnTo>
                  <a:cubicBezTo>
                    <a:pt x="358" y="4049"/>
                    <a:pt x="0" y="4954"/>
                    <a:pt x="0" y="5954"/>
                  </a:cubicBezTo>
                  <a:cubicBezTo>
                    <a:pt x="0" y="8145"/>
                    <a:pt x="1787" y="9955"/>
                    <a:pt x="3977" y="9955"/>
                  </a:cubicBezTo>
                  <a:cubicBezTo>
                    <a:pt x="6192" y="9955"/>
                    <a:pt x="7978" y="8145"/>
                    <a:pt x="7978" y="5954"/>
                  </a:cubicBezTo>
                  <a:cubicBezTo>
                    <a:pt x="7978" y="4240"/>
                    <a:pt x="6907" y="2787"/>
                    <a:pt x="5406" y="2215"/>
                  </a:cubicBezTo>
                  <a:cubicBezTo>
                    <a:pt x="5502" y="2001"/>
                    <a:pt x="5549" y="1787"/>
                    <a:pt x="5549" y="1572"/>
                  </a:cubicBezTo>
                  <a:cubicBezTo>
                    <a:pt x="5549" y="715"/>
                    <a:pt x="4835" y="1"/>
                    <a:pt x="4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4119194" y="2935744"/>
              <a:ext cx="199268" cy="200116"/>
            </a:xfrm>
            <a:custGeom>
              <a:avLst/>
              <a:gdLst/>
              <a:ahLst/>
              <a:cxnLst/>
              <a:rect l="l" t="t" r="r" b="b"/>
              <a:pathLst>
                <a:path w="5645" h="5669" extrusionOk="0">
                  <a:moveTo>
                    <a:pt x="2834" y="572"/>
                  </a:moveTo>
                  <a:cubicBezTo>
                    <a:pt x="4073" y="572"/>
                    <a:pt x="5073" y="1596"/>
                    <a:pt x="5073" y="2834"/>
                  </a:cubicBezTo>
                  <a:cubicBezTo>
                    <a:pt x="5073" y="4073"/>
                    <a:pt x="4073" y="5073"/>
                    <a:pt x="2834" y="5073"/>
                  </a:cubicBezTo>
                  <a:cubicBezTo>
                    <a:pt x="1572" y="5073"/>
                    <a:pt x="572" y="4073"/>
                    <a:pt x="572" y="2834"/>
                  </a:cubicBezTo>
                  <a:cubicBezTo>
                    <a:pt x="572" y="1596"/>
                    <a:pt x="1572" y="572"/>
                    <a:pt x="2834" y="572"/>
                  </a:cubicBezTo>
                  <a:close/>
                  <a:moveTo>
                    <a:pt x="2834" y="0"/>
                  </a:moveTo>
                  <a:cubicBezTo>
                    <a:pt x="1263" y="0"/>
                    <a:pt x="0" y="1262"/>
                    <a:pt x="0" y="2834"/>
                  </a:cubicBezTo>
                  <a:cubicBezTo>
                    <a:pt x="0" y="4382"/>
                    <a:pt x="1263" y="5668"/>
                    <a:pt x="2834" y="5668"/>
                  </a:cubicBezTo>
                  <a:cubicBezTo>
                    <a:pt x="4382" y="5668"/>
                    <a:pt x="5644" y="4382"/>
                    <a:pt x="5644" y="2834"/>
                  </a:cubicBezTo>
                  <a:cubicBezTo>
                    <a:pt x="5644" y="1262"/>
                    <a:pt x="4382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4177194" y="2993744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2359" h="2359" extrusionOk="0">
                  <a:moveTo>
                    <a:pt x="1953" y="0"/>
                  </a:moveTo>
                  <a:lnTo>
                    <a:pt x="1" y="1953"/>
                  </a:lnTo>
                  <a:lnTo>
                    <a:pt x="405" y="2358"/>
                  </a:lnTo>
                  <a:lnTo>
                    <a:pt x="2358" y="429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46"/>
          <p:cNvGrpSpPr/>
          <p:nvPr/>
        </p:nvGrpSpPr>
        <p:grpSpPr>
          <a:xfrm>
            <a:off x="1019509" y="3171078"/>
            <a:ext cx="530344" cy="603514"/>
            <a:chOff x="4063700" y="2174086"/>
            <a:chExt cx="310252" cy="351412"/>
          </a:xfrm>
        </p:grpSpPr>
        <p:sp>
          <p:nvSpPr>
            <p:cNvPr id="642" name="Google Shape;642;p46"/>
            <p:cNvSpPr/>
            <p:nvPr/>
          </p:nvSpPr>
          <p:spPr>
            <a:xfrm>
              <a:off x="4063700" y="2174086"/>
              <a:ext cx="310252" cy="351412"/>
            </a:xfrm>
            <a:custGeom>
              <a:avLst/>
              <a:gdLst/>
              <a:ahLst/>
              <a:cxnLst/>
              <a:rect l="l" t="t" r="r" b="b"/>
              <a:pathLst>
                <a:path w="8789" h="9955" extrusionOk="0">
                  <a:moveTo>
                    <a:pt x="1763" y="1501"/>
                  </a:moveTo>
                  <a:lnTo>
                    <a:pt x="1763" y="4144"/>
                  </a:lnTo>
                  <a:cubicBezTo>
                    <a:pt x="1644" y="4073"/>
                    <a:pt x="1549" y="3977"/>
                    <a:pt x="1453" y="3882"/>
                  </a:cubicBezTo>
                  <a:cubicBezTo>
                    <a:pt x="1001" y="3454"/>
                    <a:pt x="739" y="3025"/>
                    <a:pt x="620" y="2811"/>
                  </a:cubicBezTo>
                  <a:cubicBezTo>
                    <a:pt x="739" y="2620"/>
                    <a:pt x="1001" y="2191"/>
                    <a:pt x="1453" y="1763"/>
                  </a:cubicBezTo>
                  <a:cubicBezTo>
                    <a:pt x="1549" y="1667"/>
                    <a:pt x="1644" y="1572"/>
                    <a:pt x="1763" y="1501"/>
                  </a:cubicBezTo>
                  <a:close/>
                  <a:moveTo>
                    <a:pt x="7026" y="1501"/>
                  </a:moveTo>
                  <a:cubicBezTo>
                    <a:pt x="7145" y="1572"/>
                    <a:pt x="7240" y="1667"/>
                    <a:pt x="7335" y="1763"/>
                  </a:cubicBezTo>
                  <a:cubicBezTo>
                    <a:pt x="7788" y="2191"/>
                    <a:pt x="8050" y="2620"/>
                    <a:pt x="8169" y="2811"/>
                  </a:cubicBezTo>
                  <a:cubicBezTo>
                    <a:pt x="8050" y="3025"/>
                    <a:pt x="7788" y="3454"/>
                    <a:pt x="7335" y="3858"/>
                  </a:cubicBezTo>
                  <a:cubicBezTo>
                    <a:pt x="7240" y="3977"/>
                    <a:pt x="7145" y="4049"/>
                    <a:pt x="7026" y="4144"/>
                  </a:cubicBezTo>
                  <a:lnTo>
                    <a:pt x="7026" y="1501"/>
                  </a:lnTo>
                  <a:close/>
                  <a:moveTo>
                    <a:pt x="4406" y="596"/>
                  </a:moveTo>
                  <a:cubicBezTo>
                    <a:pt x="5145" y="596"/>
                    <a:pt x="5835" y="763"/>
                    <a:pt x="6454" y="1096"/>
                  </a:cubicBezTo>
                  <a:lnTo>
                    <a:pt x="6454" y="4525"/>
                  </a:lnTo>
                  <a:cubicBezTo>
                    <a:pt x="5835" y="4882"/>
                    <a:pt x="5145" y="5049"/>
                    <a:pt x="4406" y="5049"/>
                  </a:cubicBezTo>
                  <a:cubicBezTo>
                    <a:pt x="3644" y="5049"/>
                    <a:pt x="2954" y="4882"/>
                    <a:pt x="2334" y="4525"/>
                  </a:cubicBezTo>
                  <a:lnTo>
                    <a:pt x="2334" y="1096"/>
                  </a:lnTo>
                  <a:cubicBezTo>
                    <a:pt x="2954" y="763"/>
                    <a:pt x="3644" y="596"/>
                    <a:pt x="4406" y="596"/>
                  </a:cubicBezTo>
                  <a:close/>
                  <a:moveTo>
                    <a:pt x="1763" y="4859"/>
                  </a:moveTo>
                  <a:cubicBezTo>
                    <a:pt x="2025" y="5025"/>
                    <a:pt x="2311" y="5192"/>
                    <a:pt x="2644" y="5311"/>
                  </a:cubicBezTo>
                  <a:lnTo>
                    <a:pt x="2644" y="7311"/>
                  </a:lnTo>
                  <a:lnTo>
                    <a:pt x="1763" y="6930"/>
                  </a:lnTo>
                  <a:lnTo>
                    <a:pt x="1763" y="4859"/>
                  </a:lnTo>
                  <a:close/>
                  <a:moveTo>
                    <a:pt x="7026" y="4859"/>
                  </a:moveTo>
                  <a:lnTo>
                    <a:pt x="7026" y="6930"/>
                  </a:lnTo>
                  <a:lnTo>
                    <a:pt x="6145" y="7311"/>
                  </a:lnTo>
                  <a:lnTo>
                    <a:pt x="6145" y="5311"/>
                  </a:lnTo>
                  <a:cubicBezTo>
                    <a:pt x="6478" y="5192"/>
                    <a:pt x="6764" y="5025"/>
                    <a:pt x="7026" y="4859"/>
                  </a:cubicBezTo>
                  <a:close/>
                  <a:moveTo>
                    <a:pt x="3216" y="5502"/>
                  </a:moveTo>
                  <a:cubicBezTo>
                    <a:pt x="3501" y="5549"/>
                    <a:pt x="3787" y="5597"/>
                    <a:pt x="4097" y="5621"/>
                  </a:cubicBezTo>
                  <a:lnTo>
                    <a:pt x="4097" y="7931"/>
                  </a:lnTo>
                  <a:lnTo>
                    <a:pt x="3216" y="7550"/>
                  </a:lnTo>
                  <a:lnTo>
                    <a:pt x="3216" y="5502"/>
                  </a:lnTo>
                  <a:close/>
                  <a:moveTo>
                    <a:pt x="5573" y="5502"/>
                  </a:moveTo>
                  <a:lnTo>
                    <a:pt x="5573" y="7550"/>
                  </a:lnTo>
                  <a:lnTo>
                    <a:pt x="4692" y="7931"/>
                  </a:lnTo>
                  <a:lnTo>
                    <a:pt x="4692" y="5621"/>
                  </a:lnTo>
                  <a:cubicBezTo>
                    <a:pt x="5002" y="5597"/>
                    <a:pt x="5287" y="5549"/>
                    <a:pt x="5573" y="5502"/>
                  </a:cubicBezTo>
                  <a:close/>
                  <a:moveTo>
                    <a:pt x="8193" y="3811"/>
                  </a:moveTo>
                  <a:lnTo>
                    <a:pt x="8193" y="7716"/>
                  </a:lnTo>
                  <a:lnTo>
                    <a:pt x="4406" y="9312"/>
                  </a:lnTo>
                  <a:lnTo>
                    <a:pt x="596" y="7716"/>
                  </a:lnTo>
                  <a:lnTo>
                    <a:pt x="596" y="3811"/>
                  </a:lnTo>
                  <a:cubicBezTo>
                    <a:pt x="715" y="3954"/>
                    <a:pt x="858" y="4120"/>
                    <a:pt x="1048" y="4287"/>
                  </a:cubicBezTo>
                  <a:cubicBezTo>
                    <a:pt x="1072" y="4335"/>
                    <a:pt x="1120" y="4382"/>
                    <a:pt x="1168" y="4406"/>
                  </a:cubicBezTo>
                  <a:lnTo>
                    <a:pt x="1168" y="7335"/>
                  </a:lnTo>
                  <a:lnTo>
                    <a:pt x="4406" y="8693"/>
                  </a:lnTo>
                  <a:lnTo>
                    <a:pt x="7621" y="7335"/>
                  </a:lnTo>
                  <a:lnTo>
                    <a:pt x="7621" y="4406"/>
                  </a:lnTo>
                  <a:cubicBezTo>
                    <a:pt x="7669" y="4382"/>
                    <a:pt x="7717" y="4335"/>
                    <a:pt x="7740" y="4287"/>
                  </a:cubicBezTo>
                  <a:cubicBezTo>
                    <a:pt x="7931" y="4120"/>
                    <a:pt x="8074" y="3954"/>
                    <a:pt x="8193" y="3811"/>
                  </a:cubicBezTo>
                  <a:close/>
                  <a:moveTo>
                    <a:pt x="4382" y="0"/>
                  </a:moveTo>
                  <a:cubicBezTo>
                    <a:pt x="2763" y="0"/>
                    <a:pt x="1668" y="739"/>
                    <a:pt x="1048" y="1358"/>
                  </a:cubicBezTo>
                  <a:cubicBezTo>
                    <a:pt x="358" y="2001"/>
                    <a:pt x="48" y="2668"/>
                    <a:pt x="24" y="2691"/>
                  </a:cubicBezTo>
                  <a:lnTo>
                    <a:pt x="1" y="2763"/>
                  </a:lnTo>
                  <a:lnTo>
                    <a:pt x="1" y="8097"/>
                  </a:lnTo>
                  <a:lnTo>
                    <a:pt x="4406" y="9955"/>
                  </a:lnTo>
                  <a:lnTo>
                    <a:pt x="8788" y="8097"/>
                  </a:lnTo>
                  <a:lnTo>
                    <a:pt x="8788" y="2763"/>
                  </a:lnTo>
                  <a:lnTo>
                    <a:pt x="8764" y="2691"/>
                  </a:lnTo>
                  <a:cubicBezTo>
                    <a:pt x="8741" y="2668"/>
                    <a:pt x="8431" y="2001"/>
                    <a:pt x="7740" y="1358"/>
                  </a:cubicBezTo>
                  <a:cubicBezTo>
                    <a:pt x="7121" y="739"/>
                    <a:pt x="6026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4167097" y="2243030"/>
              <a:ext cx="103429" cy="61387"/>
            </a:xfrm>
            <a:custGeom>
              <a:avLst/>
              <a:gdLst/>
              <a:ahLst/>
              <a:cxnLst/>
              <a:rect l="l" t="t" r="r" b="b"/>
              <a:pathLst>
                <a:path w="2930" h="1739" extrusionOk="0">
                  <a:moveTo>
                    <a:pt x="1" y="0"/>
                  </a:moveTo>
                  <a:lnTo>
                    <a:pt x="1" y="1739"/>
                  </a:lnTo>
                  <a:lnTo>
                    <a:pt x="596" y="1739"/>
                  </a:lnTo>
                  <a:lnTo>
                    <a:pt x="596" y="1167"/>
                  </a:lnTo>
                  <a:lnTo>
                    <a:pt x="1168" y="1167"/>
                  </a:lnTo>
                  <a:lnTo>
                    <a:pt x="1168" y="1739"/>
                  </a:lnTo>
                  <a:lnTo>
                    <a:pt x="1763" y="1739"/>
                  </a:lnTo>
                  <a:lnTo>
                    <a:pt x="1763" y="1167"/>
                  </a:lnTo>
                  <a:lnTo>
                    <a:pt x="2335" y="1167"/>
                  </a:lnTo>
                  <a:lnTo>
                    <a:pt x="2335" y="1739"/>
                  </a:lnTo>
                  <a:lnTo>
                    <a:pt x="2930" y="1739"/>
                  </a:lnTo>
                  <a:lnTo>
                    <a:pt x="2930" y="0"/>
                  </a:lnTo>
                  <a:lnTo>
                    <a:pt x="2335" y="0"/>
                  </a:lnTo>
                  <a:lnTo>
                    <a:pt x="2335" y="572"/>
                  </a:lnTo>
                  <a:lnTo>
                    <a:pt x="1763" y="572"/>
                  </a:lnTo>
                  <a:lnTo>
                    <a:pt x="1763" y="0"/>
                  </a:lnTo>
                  <a:lnTo>
                    <a:pt x="1168" y="0"/>
                  </a:lnTo>
                  <a:lnTo>
                    <a:pt x="1168" y="572"/>
                  </a:lnTo>
                  <a:lnTo>
                    <a:pt x="596" y="572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6"/>
          <p:cNvGrpSpPr/>
          <p:nvPr/>
        </p:nvGrpSpPr>
        <p:grpSpPr>
          <a:xfrm>
            <a:off x="7907813" y="297502"/>
            <a:ext cx="513775" cy="236625"/>
            <a:chOff x="2347475" y="2164925"/>
            <a:chExt cx="513775" cy="236625"/>
          </a:xfrm>
        </p:grpSpPr>
        <p:sp>
          <p:nvSpPr>
            <p:cNvPr id="645" name="Google Shape;645;p46"/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2" descr="Apache Spark Distributed Computing | Architecture of Apache Spark |  Cloud2Data">
            <a:extLst>
              <a:ext uri="{FF2B5EF4-FFF2-40B4-BE49-F238E27FC236}">
                <a16:creationId xmlns:a16="http://schemas.microsoft.com/office/drawing/2014/main" id="{7F218045-BCCC-516A-BDCF-BEAAD5E6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85" y="2748192"/>
            <a:ext cx="3003228" cy="17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/>
          <p:nvPr/>
        </p:nvSpPr>
        <p:spPr>
          <a:xfrm>
            <a:off x="4860861" y="1485094"/>
            <a:ext cx="537516" cy="605588"/>
          </a:xfrm>
          <a:custGeom>
            <a:avLst/>
            <a:gdLst/>
            <a:ahLst/>
            <a:cxnLst/>
            <a:rect l="l" t="t" r="r" b="b"/>
            <a:pathLst>
              <a:path w="8836" h="9955" extrusionOk="0">
                <a:moveTo>
                  <a:pt x="4406" y="596"/>
                </a:moveTo>
                <a:cubicBezTo>
                  <a:pt x="5359" y="596"/>
                  <a:pt x="6216" y="953"/>
                  <a:pt x="6859" y="1644"/>
                </a:cubicBezTo>
                <a:cubicBezTo>
                  <a:pt x="7169" y="1929"/>
                  <a:pt x="7407" y="2287"/>
                  <a:pt x="7573" y="2691"/>
                </a:cubicBezTo>
                <a:lnTo>
                  <a:pt x="7454" y="2691"/>
                </a:lnTo>
                <a:cubicBezTo>
                  <a:pt x="7145" y="2691"/>
                  <a:pt x="6859" y="2549"/>
                  <a:pt x="6668" y="2310"/>
                </a:cubicBezTo>
                <a:cubicBezTo>
                  <a:pt x="6597" y="2215"/>
                  <a:pt x="6526" y="2120"/>
                  <a:pt x="6454" y="2049"/>
                </a:cubicBezTo>
                <a:cubicBezTo>
                  <a:pt x="5906" y="1477"/>
                  <a:pt x="5192" y="1167"/>
                  <a:pt x="4430" y="1167"/>
                </a:cubicBezTo>
                <a:cubicBezTo>
                  <a:pt x="3644" y="1167"/>
                  <a:pt x="2930" y="1477"/>
                  <a:pt x="2382" y="2049"/>
                </a:cubicBezTo>
                <a:cubicBezTo>
                  <a:pt x="2310" y="2120"/>
                  <a:pt x="2239" y="2215"/>
                  <a:pt x="2167" y="2310"/>
                </a:cubicBezTo>
                <a:cubicBezTo>
                  <a:pt x="1977" y="2549"/>
                  <a:pt x="1691" y="2691"/>
                  <a:pt x="1382" y="2691"/>
                </a:cubicBezTo>
                <a:lnTo>
                  <a:pt x="1263" y="2691"/>
                </a:lnTo>
                <a:cubicBezTo>
                  <a:pt x="1429" y="2287"/>
                  <a:pt x="1667" y="1929"/>
                  <a:pt x="1977" y="1644"/>
                </a:cubicBezTo>
                <a:cubicBezTo>
                  <a:pt x="2620" y="953"/>
                  <a:pt x="3477" y="596"/>
                  <a:pt x="4406" y="596"/>
                </a:cubicBezTo>
                <a:close/>
                <a:moveTo>
                  <a:pt x="1334" y="5502"/>
                </a:moveTo>
                <a:cubicBezTo>
                  <a:pt x="1429" y="5502"/>
                  <a:pt x="1524" y="5525"/>
                  <a:pt x="1620" y="5573"/>
                </a:cubicBezTo>
                <a:cubicBezTo>
                  <a:pt x="1810" y="5644"/>
                  <a:pt x="1953" y="5787"/>
                  <a:pt x="2025" y="5954"/>
                </a:cubicBezTo>
                <a:lnTo>
                  <a:pt x="2525" y="7192"/>
                </a:lnTo>
                <a:cubicBezTo>
                  <a:pt x="2596" y="7359"/>
                  <a:pt x="2596" y="7573"/>
                  <a:pt x="2525" y="7740"/>
                </a:cubicBezTo>
                <a:cubicBezTo>
                  <a:pt x="2453" y="7931"/>
                  <a:pt x="2310" y="8074"/>
                  <a:pt x="2144" y="8145"/>
                </a:cubicBezTo>
                <a:cubicBezTo>
                  <a:pt x="2052" y="8179"/>
                  <a:pt x="1958" y="8196"/>
                  <a:pt x="1866" y="8196"/>
                </a:cubicBezTo>
                <a:cubicBezTo>
                  <a:pt x="1574" y="8196"/>
                  <a:pt x="1300" y="8030"/>
                  <a:pt x="1191" y="7740"/>
                </a:cubicBezTo>
                <a:lnTo>
                  <a:pt x="667" y="6526"/>
                </a:lnTo>
                <a:cubicBezTo>
                  <a:pt x="596" y="6335"/>
                  <a:pt x="596" y="6145"/>
                  <a:pt x="667" y="5954"/>
                </a:cubicBezTo>
                <a:cubicBezTo>
                  <a:pt x="739" y="5787"/>
                  <a:pt x="881" y="5644"/>
                  <a:pt x="1072" y="5573"/>
                </a:cubicBezTo>
                <a:cubicBezTo>
                  <a:pt x="1167" y="5525"/>
                  <a:pt x="1239" y="5502"/>
                  <a:pt x="1334" y="5502"/>
                </a:cubicBezTo>
                <a:close/>
                <a:moveTo>
                  <a:pt x="7502" y="5502"/>
                </a:moveTo>
                <a:cubicBezTo>
                  <a:pt x="7597" y="5502"/>
                  <a:pt x="7692" y="5525"/>
                  <a:pt x="7764" y="5573"/>
                </a:cubicBezTo>
                <a:cubicBezTo>
                  <a:pt x="7954" y="5644"/>
                  <a:pt x="8097" y="5787"/>
                  <a:pt x="8169" y="5954"/>
                </a:cubicBezTo>
                <a:cubicBezTo>
                  <a:pt x="8240" y="6145"/>
                  <a:pt x="8240" y="6335"/>
                  <a:pt x="8169" y="6526"/>
                </a:cubicBezTo>
                <a:lnTo>
                  <a:pt x="7645" y="7740"/>
                </a:lnTo>
                <a:cubicBezTo>
                  <a:pt x="7536" y="8030"/>
                  <a:pt x="7262" y="8196"/>
                  <a:pt x="6970" y="8196"/>
                </a:cubicBezTo>
                <a:cubicBezTo>
                  <a:pt x="6878" y="8196"/>
                  <a:pt x="6784" y="8179"/>
                  <a:pt x="6692" y="8145"/>
                </a:cubicBezTo>
                <a:cubicBezTo>
                  <a:pt x="6526" y="8074"/>
                  <a:pt x="6383" y="7931"/>
                  <a:pt x="6311" y="7740"/>
                </a:cubicBezTo>
                <a:cubicBezTo>
                  <a:pt x="6240" y="7573"/>
                  <a:pt x="6240" y="7359"/>
                  <a:pt x="6311" y="7192"/>
                </a:cubicBezTo>
                <a:lnTo>
                  <a:pt x="6811" y="5954"/>
                </a:lnTo>
                <a:cubicBezTo>
                  <a:pt x="6883" y="5787"/>
                  <a:pt x="7026" y="5644"/>
                  <a:pt x="7216" y="5573"/>
                </a:cubicBezTo>
                <a:cubicBezTo>
                  <a:pt x="7311" y="5525"/>
                  <a:pt x="7407" y="5502"/>
                  <a:pt x="7502" y="5502"/>
                </a:cubicBezTo>
                <a:close/>
                <a:moveTo>
                  <a:pt x="4430" y="0"/>
                </a:moveTo>
                <a:cubicBezTo>
                  <a:pt x="3334" y="0"/>
                  <a:pt x="2310" y="453"/>
                  <a:pt x="1548" y="1239"/>
                </a:cubicBezTo>
                <a:cubicBezTo>
                  <a:pt x="1072" y="1715"/>
                  <a:pt x="739" y="2310"/>
                  <a:pt x="572" y="2977"/>
                </a:cubicBezTo>
                <a:cubicBezTo>
                  <a:pt x="381" y="3620"/>
                  <a:pt x="381" y="4335"/>
                  <a:pt x="548" y="4978"/>
                </a:cubicBezTo>
                <a:lnTo>
                  <a:pt x="596" y="5168"/>
                </a:lnTo>
                <a:cubicBezTo>
                  <a:pt x="405" y="5311"/>
                  <a:pt x="238" y="5502"/>
                  <a:pt x="143" y="5740"/>
                </a:cubicBezTo>
                <a:cubicBezTo>
                  <a:pt x="0" y="6049"/>
                  <a:pt x="0" y="6407"/>
                  <a:pt x="143" y="6740"/>
                </a:cubicBezTo>
                <a:lnTo>
                  <a:pt x="643" y="7978"/>
                </a:lnTo>
                <a:cubicBezTo>
                  <a:pt x="786" y="8288"/>
                  <a:pt x="1024" y="8550"/>
                  <a:pt x="1358" y="8669"/>
                </a:cubicBezTo>
                <a:cubicBezTo>
                  <a:pt x="1524" y="8740"/>
                  <a:pt x="1691" y="8788"/>
                  <a:pt x="1858" y="8788"/>
                </a:cubicBezTo>
                <a:cubicBezTo>
                  <a:pt x="2025" y="8788"/>
                  <a:pt x="2191" y="8740"/>
                  <a:pt x="2358" y="8669"/>
                </a:cubicBezTo>
                <a:cubicBezTo>
                  <a:pt x="2668" y="8550"/>
                  <a:pt x="2930" y="8288"/>
                  <a:pt x="3072" y="7978"/>
                </a:cubicBezTo>
                <a:cubicBezTo>
                  <a:pt x="3191" y="7645"/>
                  <a:pt x="3191" y="7288"/>
                  <a:pt x="3072" y="6978"/>
                </a:cubicBezTo>
                <a:lnTo>
                  <a:pt x="2548" y="5740"/>
                </a:lnTo>
                <a:cubicBezTo>
                  <a:pt x="2339" y="5237"/>
                  <a:pt x="1871" y="4937"/>
                  <a:pt x="1357" y="4937"/>
                </a:cubicBezTo>
                <a:cubicBezTo>
                  <a:pt x="1286" y="4937"/>
                  <a:pt x="1215" y="4942"/>
                  <a:pt x="1143" y="4954"/>
                </a:cubicBezTo>
                <a:lnTo>
                  <a:pt x="1120" y="4835"/>
                </a:lnTo>
                <a:cubicBezTo>
                  <a:pt x="977" y="4311"/>
                  <a:pt x="977" y="3787"/>
                  <a:pt x="1096" y="3263"/>
                </a:cubicBezTo>
                <a:lnTo>
                  <a:pt x="1382" y="3263"/>
                </a:lnTo>
                <a:cubicBezTo>
                  <a:pt x="1858" y="3263"/>
                  <a:pt x="2334" y="3049"/>
                  <a:pt x="2620" y="2644"/>
                </a:cubicBezTo>
                <a:cubicBezTo>
                  <a:pt x="2668" y="2572"/>
                  <a:pt x="2739" y="2501"/>
                  <a:pt x="2810" y="2453"/>
                </a:cubicBezTo>
                <a:cubicBezTo>
                  <a:pt x="3239" y="2001"/>
                  <a:pt x="3811" y="1763"/>
                  <a:pt x="4406" y="1763"/>
                </a:cubicBezTo>
                <a:cubicBezTo>
                  <a:pt x="5025" y="1763"/>
                  <a:pt x="5597" y="2001"/>
                  <a:pt x="6025" y="2453"/>
                </a:cubicBezTo>
                <a:cubicBezTo>
                  <a:pt x="6097" y="2501"/>
                  <a:pt x="6144" y="2572"/>
                  <a:pt x="6216" y="2644"/>
                </a:cubicBezTo>
                <a:cubicBezTo>
                  <a:pt x="6502" y="3049"/>
                  <a:pt x="6978" y="3263"/>
                  <a:pt x="7454" y="3263"/>
                </a:cubicBezTo>
                <a:lnTo>
                  <a:pt x="7740" y="3263"/>
                </a:lnTo>
                <a:cubicBezTo>
                  <a:pt x="7859" y="3787"/>
                  <a:pt x="7859" y="4311"/>
                  <a:pt x="7716" y="4835"/>
                </a:cubicBezTo>
                <a:lnTo>
                  <a:pt x="7692" y="4954"/>
                </a:lnTo>
                <a:cubicBezTo>
                  <a:pt x="7621" y="4942"/>
                  <a:pt x="7550" y="4937"/>
                  <a:pt x="7479" y="4937"/>
                </a:cubicBezTo>
                <a:cubicBezTo>
                  <a:pt x="6964" y="4937"/>
                  <a:pt x="6497" y="5237"/>
                  <a:pt x="6287" y="5740"/>
                </a:cubicBezTo>
                <a:lnTo>
                  <a:pt x="5763" y="6978"/>
                </a:lnTo>
                <a:cubicBezTo>
                  <a:pt x="5644" y="7288"/>
                  <a:pt x="5644" y="7645"/>
                  <a:pt x="5763" y="7978"/>
                </a:cubicBezTo>
                <a:cubicBezTo>
                  <a:pt x="5883" y="8240"/>
                  <a:pt x="6073" y="8455"/>
                  <a:pt x="6311" y="8597"/>
                </a:cubicBezTo>
                <a:lnTo>
                  <a:pt x="6311" y="8669"/>
                </a:lnTo>
                <a:cubicBezTo>
                  <a:pt x="6311" y="9050"/>
                  <a:pt x="5978" y="9360"/>
                  <a:pt x="5597" y="9360"/>
                </a:cubicBezTo>
                <a:lnTo>
                  <a:pt x="3263" y="9360"/>
                </a:lnTo>
                <a:lnTo>
                  <a:pt x="3263" y="9955"/>
                </a:lnTo>
                <a:lnTo>
                  <a:pt x="5597" y="9955"/>
                </a:lnTo>
                <a:cubicBezTo>
                  <a:pt x="6264" y="9955"/>
                  <a:pt x="6811" y="9431"/>
                  <a:pt x="6883" y="8764"/>
                </a:cubicBezTo>
                <a:cubicBezTo>
                  <a:pt x="6907" y="8788"/>
                  <a:pt x="6954" y="8788"/>
                  <a:pt x="6978" y="8788"/>
                </a:cubicBezTo>
                <a:cubicBezTo>
                  <a:pt x="7145" y="8788"/>
                  <a:pt x="7311" y="8740"/>
                  <a:pt x="7478" y="8669"/>
                </a:cubicBezTo>
                <a:cubicBezTo>
                  <a:pt x="7811" y="8550"/>
                  <a:pt x="8050" y="8288"/>
                  <a:pt x="8193" y="7978"/>
                </a:cubicBezTo>
                <a:lnTo>
                  <a:pt x="8693" y="6740"/>
                </a:lnTo>
                <a:cubicBezTo>
                  <a:pt x="8836" y="6407"/>
                  <a:pt x="8836" y="6049"/>
                  <a:pt x="8693" y="5740"/>
                </a:cubicBezTo>
                <a:cubicBezTo>
                  <a:pt x="8597" y="5502"/>
                  <a:pt x="8431" y="5311"/>
                  <a:pt x="8240" y="5168"/>
                </a:cubicBezTo>
                <a:lnTo>
                  <a:pt x="8288" y="5001"/>
                </a:lnTo>
                <a:lnTo>
                  <a:pt x="8288" y="4978"/>
                </a:lnTo>
                <a:cubicBezTo>
                  <a:pt x="8454" y="4335"/>
                  <a:pt x="8454" y="3620"/>
                  <a:pt x="8288" y="2977"/>
                </a:cubicBezTo>
                <a:cubicBezTo>
                  <a:pt x="8097" y="2310"/>
                  <a:pt x="7764" y="1715"/>
                  <a:pt x="7288" y="1239"/>
                </a:cubicBezTo>
                <a:cubicBezTo>
                  <a:pt x="6526" y="453"/>
                  <a:pt x="5501" y="0"/>
                  <a:pt x="4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37;p43">
            <a:extLst>
              <a:ext uri="{FF2B5EF4-FFF2-40B4-BE49-F238E27FC236}">
                <a16:creationId xmlns:a16="http://schemas.microsoft.com/office/drawing/2014/main" id="{F1C01F27-CC0C-CC7E-DCF7-420115C88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64595" y="386218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</a:rPr>
              <a:t>Data Acquistion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8" name="Google Shape;550;p43">
            <a:extLst>
              <a:ext uri="{FF2B5EF4-FFF2-40B4-BE49-F238E27FC236}">
                <a16:creationId xmlns:a16="http://schemas.microsoft.com/office/drawing/2014/main" id="{70C8CE94-D79C-6603-FEC0-779545550D71}"/>
              </a:ext>
            </a:extLst>
          </p:cNvPr>
          <p:cNvGrpSpPr/>
          <p:nvPr/>
        </p:nvGrpSpPr>
        <p:grpSpPr>
          <a:xfrm>
            <a:off x="722388" y="539409"/>
            <a:ext cx="513775" cy="236625"/>
            <a:chOff x="2347475" y="2164925"/>
            <a:chExt cx="513775" cy="236625"/>
          </a:xfrm>
        </p:grpSpPr>
        <p:sp>
          <p:nvSpPr>
            <p:cNvPr id="19" name="Google Shape;551;p43">
              <a:extLst>
                <a:ext uri="{FF2B5EF4-FFF2-40B4-BE49-F238E27FC236}">
                  <a16:creationId xmlns:a16="http://schemas.microsoft.com/office/drawing/2014/main" id="{CA9D73EF-18B1-B516-6DE1-7807044EFC68}"/>
                </a:ext>
              </a:extLst>
            </p:cNvPr>
            <p:cNvSpPr/>
            <p:nvPr/>
          </p:nvSpPr>
          <p:spPr>
            <a:xfrm>
              <a:off x="2347475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24" y="4036"/>
                  </a:cubicBezTo>
                  <a:cubicBezTo>
                    <a:pt x="3145" y="4036"/>
                    <a:pt x="4048" y="3133"/>
                    <a:pt x="4048" y="2013"/>
                  </a:cubicBezTo>
                  <a:cubicBezTo>
                    <a:pt x="4048" y="903"/>
                    <a:pt x="3145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2;p43">
              <a:extLst>
                <a:ext uri="{FF2B5EF4-FFF2-40B4-BE49-F238E27FC236}">
                  <a16:creationId xmlns:a16="http://schemas.microsoft.com/office/drawing/2014/main" id="{EFE9F218-2179-6E9A-8F24-36B508787C41}"/>
                </a:ext>
              </a:extLst>
            </p:cNvPr>
            <p:cNvSpPr/>
            <p:nvPr/>
          </p:nvSpPr>
          <p:spPr>
            <a:xfrm>
              <a:off x="2485100" y="21649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0"/>
                  </a:moveTo>
                  <a:cubicBezTo>
                    <a:pt x="903" y="0"/>
                    <a:pt x="1" y="903"/>
                    <a:pt x="1" y="2013"/>
                  </a:cubicBezTo>
                  <a:cubicBezTo>
                    <a:pt x="1" y="3133"/>
                    <a:pt x="903" y="4036"/>
                    <a:pt x="2024" y="4036"/>
                  </a:cubicBezTo>
                  <a:cubicBezTo>
                    <a:pt x="3134" y="4036"/>
                    <a:pt x="4047" y="3133"/>
                    <a:pt x="4047" y="2013"/>
                  </a:cubicBezTo>
                  <a:cubicBezTo>
                    <a:pt x="4047" y="903"/>
                    <a:pt x="3134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3;p43">
              <a:extLst>
                <a:ext uri="{FF2B5EF4-FFF2-40B4-BE49-F238E27FC236}">
                  <a16:creationId xmlns:a16="http://schemas.microsoft.com/office/drawing/2014/main" id="{199CF806-6E2F-2A4A-A2B0-EE55ADF0E39F}"/>
                </a:ext>
              </a:extLst>
            </p:cNvPr>
            <p:cNvSpPr/>
            <p:nvPr/>
          </p:nvSpPr>
          <p:spPr>
            <a:xfrm>
              <a:off x="26227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3" y="0"/>
                    <a:pt x="0" y="903"/>
                    <a:pt x="0" y="2013"/>
                  </a:cubicBezTo>
                  <a:cubicBezTo>
                    <a:pt x="0" y="3133"/>
                    <a:pt x="903" y="4036"/>
                    <a:pt x="2024" y="4036"/>
                  </a:cubicBezTo>
                  <a:cubicBezTo>
                    <a:pt x="3133" y="4036"/>
                    <a:pt x="4036" y="3133"/>
                    <a:pt x="4036" y="2013"/>
                  </a:cubicBezTo>
                  <a:cubicBezTo>
                    <a:pt x="4036" y="903"/>
                    <a:pt x="3133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4;p43">
              <a:extLst>
                <a:ext uri="{FF2B5EF4-FFF2-40B4-BE49-F238E27FC236}">
                  <a16:creationId xmlns:a16="http://schemas.microsoft.com/office/drawing/2014/main" id="{BA444E70-311C-F7FE-636B-74AAD76751E2}"/>
                </a:ext>
              </a:extLst>
            </p:cNvPr>
            <p:cNvSpPr/>
            <p:nvPr/>
          </p:nvSpPr>
          <p:spPr>
            <a:xfrm>
              <a:off x="2760325" y="21649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4" y="0"/>
                    <a:pt x="1" y="903"/>
                    <a:pt x="1" y="2013"/>
                  </a:cubicBezTo>
                  <a:cubicBezTo>
                    <a:pt x="1" y="3133"/>
                    <a:pt x="904" y="4036"/>
                    <a:pt x="2013" y="4036"/>
                  </a:cubicBezTo>
                  <a:cubicBezTo>
                    <a:pt x="3134" y="4036"/>
                    <a:pt x="4037" y="3133"/>
                    <a:pt x="4037" y="2013"/>
                  </a:cubicBezTo>
                  <a:cubicBezTo>
                    <a:pt x="4037" y="903"/>
                    <a:pt x="3134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;p43">
              <a:extLst>
                <a:ext uri="{FF2B5EF4-FFF2-40B4-BE49-F238E27FC236}">
                  <a16:creationId xmlns:a16="http://schemas.microsoft.com/office/drawing/2014/main" id="{E4CF5A99-BE79-83D3-4DC3-80883CA3AF6E}"/>
                </a:ext>
              </a:extLst>
            </p:cNvPr>
            <p:cNvSpPr/>
            <p:nvPr/>
          </p:nvSpPr>
          <p:spPr>
            <a:xfrm>
              <a:off x="27603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13" y="4037"/>
                  </a:cubicBezTo>
                  <a:cubicBezTo>
                    <a:pt x="3134" y="4037"/>
                    <a:pt x="4037" y="3134"/>
                    <a:pt x="4037" y="2024"/>
                  </a:cubicBezTo>
                  <a:cubicBezTo>
                    <a:pt x="4037" y="903"/>
                    <a:pt x="313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6;p43">
              <a:extLst>
                <a:ext uri="{FF2B5EF4-FFF2-40B4-BE49-F238E27FC236}">
                  <a16:creationId xmlns:a16="http://schemas.microsoft.com/office/drawing/2014/main" id="{C8EEF9E4-331F-8BB2-8570-D500C8BA5DC9}"/>
                </a:ext>
              </a:extLst>
            </p:cNvPr>
            <p:cNvSpPr/>
            <p:nvPr/>
          </p:nvSpPr>
          <p:spPr>
            <a:xfrm>
              <a:off x="2347475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4" y="1"/>
                    <a:pt x="1" y="903"/>
                    <a:pt x="1" y="2024"/>
                  </a:cubicBezTo>
                  <a:cubicBezTo>
                    <a:pt x="1" y="3134"/>
                    <a:pt x="904" y="4037"/>
                    <a:pt x="2024" y="4037"/>
                  </a:cubicBezTo>
                  <a:cubicBezTo>
                    <a:pt x="3145" y="4037"/>
                    <a:pt x="4048" y="3134"/>
                    <a:pt x="4048" y="2024"/>
                  </a:cubicBezTo>
                  <a:cubicBezTo>
                    <a:pt x="4048" y="903"/>
                    <a:pt x="3145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7;p43">
              <a:extLst>
                <a:ext uri="{FF2B5EF4-FFF2-40B4-BE49-F238E27FC236}">
                  <a16:creationId xmlns:a16="http://schemas.microsoft.com/office/drawing/2014/main" id="{E882A9E9-4A09-52FF-96AE-06B540CB09D2}"/>
                </a:ext>
              </a:extLst>
            </p:cNvPr>
            <p:cNvSpPr/>
            <p:nvPr/>
          </p:nvSpPr>
          <p:spPr>
            <a:xfrm>
              <a:off x="2485100" y="2300625"/>
              <a:ext cx="101200" cy="100925"/>
            </a:xfrm>
            <a:custGeom>
              <a:avLst/>
              <a:gdLst/>
              <a:ahLst/>
              <a:cxnLst/>
              <a:rect l="l" t="t" r="r" b="b"/>
              <a:pathLst>
                <a:path w="4048" h="4037" extrusionOk="0">
                  <a:moveTo>
                    <a:pt x="2024" y="1"/>
                  </a:moveTo>
                  <a:cubicBezTo>
                    <a:pt x="903" y="1"/>
                    <a:pt x="1" y="903"/>
                    <a:pt x="1" y="2024"/>
                  </a:cubicBezTo>
                  <a:cubicBezTo>
                    <a:pt x="1" y="3134"/>
                    <a:pt x="903" y="4037"/>
                    <a:pt x="2024" y="4037"/>
                  </a:cubicBezTo>
                  <a:cubicBezTo>
                    <a:pt x="3134" y="4037"/>
                    <a:pt x="4047" y="3134"/>
                    <a:pt x="4047" y="2024"/>
                  </a:cubicBezTo>
                  <a:cubicBezTo>
                    <a:pt x="4047" y="903"/>
                    <a:pt x="3134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8;p43">
              <a:extLst>
                <a:ext uri="{FF2B5EF4-FFF2-40B4-BE49-F238E27FC236}">
                  <a16:creationId xmlns:a16="http://schemas.microsoft.com/office/drawing/2014/main" id="{2107C2D1-8171-A7CB-DDB9-E6A77EC56EBD}"/>
                </a:ext>
              </a:extLst>
            </p:cNvPr>
            <p:cNvSpPr/>
            <p:nvPr/>
          </p:nvSpPr>
          <p:spPr>
            <a:xfrm>
              <a:off x="2622725" y="230062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1"/>
                  </a:moveTo>
                  <a:cubicBezTo>
                    <a:pt x="903" y="1"/>
                    <a:pt x="0" y="903"/>
                    <a:pt x="0" y="2024"/>
                  </a:cubicBezTo>
                  <a:cubicBezTo>
                    <a:pt x="0" y="3134"/>
                    <a:pt x="903" y="4037"/>
                    <a:pt x="2024" y="4037"/>
                  </a:cubicBezTo>
                  <a:cubicBezTo>
                    <a:pt x="3133" y="4037"/>
                    <a:pt x="4036" y="3134"/>
                    <a:pt x="4036" y="2024"/>
                  </a:cubicBezTo>
                  <a:cubicBezTo>
                    <a:pt x="4036" y="903"/>
                    <a:pt x="3133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51;p39">
            <a:extLst>
              <a:ext uri="{FF2B5EF4-FFF2-40B4-BE49-F238E27FC236}">
                <a16:creationId xmlns:a16="http://schemas.microsoft.com/office/drawing/2014/main" id="{3A5B0142-077C-3496-B9F9-272C4ECFE749}"/>
              </a:ext>
            </a:extLst>
          </p:cNvPr>
          <p:cNvSpPr txBox="1">
            <a:spLocks/>
          </p:cNvSpPr>
          <p:nvPr/>
        </p:nvSpPr>
        <p:spPr>
          <a:xfrm>
            <a:off x="1314164" y="3384290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/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Google Shape;451;p39">
            <a:extLst>
              <a:ext uri="{FF2B5EF4-FFF2-40B4-BE49-F238E27FC236}">
                <a16:creationId xmlns:a16="http://schemas.microsoft.com/office/drawing/2014/main" id="{C4F24DE5-A8E1-D296-0F28-384B15796305}"/>
              </a:ext>
            </a:extLst>
          </p:cNvPr>
          <p:cNvSpPr txBox="1">
            <a:spLocks/>
          </p:cNvSpPr>
          <p:nvPr/>
        </p:nvSpPr>
        <p:spPr>
          <a:xfrm>
            <a:off x="1155005" y="1488409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Leveraged web scraping techniques using Python libraries like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BeautifulSoup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Pandas to scrape NFL Combine and NFL Draft data from Pro Football Reference, using URL Extraction and HTML Table parsing for comprehensive data gathering</a:t>
            </a:r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Google Shape;451;p39">
            <a:extLst>
              <a:ext uri="{FF2B5EF4-FFF2-40B4-BE49-F238E27FC236}">
                <a16:creationId xmlns:a16="http://schemas.microsoft.com/office/drawing/2014/main" id="{B649A171-77A0-139A-DCD8-E35B72E93406}"/>
              </a:ext>
            </a:extLst>
          </p:cNvPr>
          <p:cNvSpPr txBox="1">
            <a:spLocks/>
          </p:cNvSpPr>
          <p:nvPr/>
        </p:nvSpPr>
        <p:spPr>
          <a:xfrm>
            <a:off x="1185700" y="2633233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Implemented caching to minimize redundant web requests during scraping, ensuring efficient data retrieval and reducing processing time for large-scale data acquisition.</a:t>
            </a:r>
          </a:p>
        </p:txBody>
      </p:sp>
      <p:sp>
        <p:nvSpPr>
          <p:cNvPr id="43" name="Google Shape;451;p39">
            <a:extLst>
              <a:ext uri="{FF2B5EF4-FFF2-40B4-BE49-F238E27FC236}">
                <a16:creationId xmlns:a16="http://schemas.microsoft.com/office/drawing/2014/main" id="{BD0F2AD6-9449-C6FD-7974-89A61130AE20}"/>
              </a:ext>
            </a:extLst>
          </p:cNvPr>
          <p:cNvSpPr txBox="1">
            <a:spLocks/>
          </p:cNvSpPr>
          <p:nvPr/>
        </p:nvSpPr>
        <p:spPr>
          <a:xfrm>
            <a:off x="1192276" y="4006986"/>
            <a:ext cx="6515672" cy="638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Narrowed the focus to running backs to streamline extraction, balancing data comprehensiveness with practicality, laying the foundation for detailed analysis and modeling specific to the project objectives</a:t>
            </a:r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7" name="Google Shape;1904;p75">
            <a:extLst>
              <a:ext uri="{FF2B5EF4-FFF2-40B4-BE49-F238E27FC236}">
                <a16:creationId xmlns:a16="http://schemas.microsoft.com/office/drawing/2014/main" id="{14B0E186-D0A3-BD2E-27A3-43C41A7D7060}"/>
              </a:ext>
            </a:extLst>
          </p:cNvPr>
          <p:cNvGrpSpPr/>
          <p:nvPr/>
        </p:nvGrpSpPr>
        <p:grpSpPr>
          <a:xfrm>
            <a:off x="473479" y="1552557"/>
            <a:ext cx="353106" cy="350741"/>
            <a:chOff x="1972102" y="1544278"/>
            <a:chExt cx="353106" cy="350741"/>
          </a:xfrm>
        </p:grpSpPr>
        <p:sp>
          <p:nvSpPr>
            <p:cNvPr id="48" name="Google Shape;1905;p75">
              <a:extLst>
                <a:ext uri="{FF2B5EF4-FFF2-40B4-BE49-F238E27FC236}">
                  <a16:creationId xmlns:a16="http://schemas.microsoft.com/office/drawing/2014/main" id="{06B4DD95-FC70-7278-463B-41668AFD84B1}"/>
                </a:ext>
              </a:extLst>
            </p:cNvPr>
            <p:cNvSpPr/>
            <p:nvPr/>
          </p:nvSpPr>
          <p:spPr>
            <a:xfrm>
              <a:off x="1972102" y="1544278"/>
              <a:ext cx="353106" cy="350741"/>
            </a:xfrm>
            <a:custGeom>
              <a:avLst/>
              <a:gdLst/>
              <a:ahLst/>
              <a:cxnLst/>
              <a:rect l="l" t="t" r="r" b="b"/>
              <a:pathLst>
                <a:path w="10003" h="9936" extrusionOk="0">
                  <a:moveTo>
                    <a:pt x="7811" y="600"/>
                  </a:moveTo>
                  <a:lnTo>
                    <a:pt x="7811" y="600"/>
                  </a:lnTo>
                  <a:cubicBezTo>
                    <a:pt x="8431" y="671"/>
                    <a:pt x="8883" y="790"/>
                    <a:pt x="9097" y="862"/>
                  </a:cubicBezTo>
                  <a:cubicBezTo>
                    <a:pt x="9169" y="1076"/>
                    <a:pt x="9288" y="1529"/>
                    <a:pt x="9359" y="2148"/>
                  </a:cubicBezTo>
                  <a:lnTo>
                    <a:pt x="7811" y="600"/>
                  </a:lnTo>
                  <a:close/>
                  <a:moveTo>
                    <a:pt x="6954" y="576"/>
                  </a:moveTo>
                  <a:lnTo>
                    <a:pt x="9383" y="3005"/>
                  </a:lnTo>
                  <a:cubicBezTo>
                    <a:pt x="9383" y="3267"/>
                    <a:pt x="9359" y="3505"/>
                    <a:pt x="9312" y="3767"/>
                  </a:cubicBezTo>
                  <a:lnTo>
                    <a:pt x="6192" y="648"/>
                  </a:lnTo>
                  <a:cubicBezTo>
                    <a:pt x="6454" y="600"/>
                    <a:pt x="6692" y="576"/>
                    <a:pt x="6954" y="576"/>
                  </a:cubicBezTo>
                  <a:close/>
                  <a:moveTo>
                    <a:pt x="5501" y="767"/>
                  </a:moveTo>
                  <a:lnTo>
                    <a:pt x="9193" y="4458"/>
                  </a:lnTo>
                  <a:cubicBezTo>
                    <a:pt x="9121" y="4672"/>
                    <a:pt x="9050" y="4886"/>
                    <a:pt x="8978" y="5101"/>
                  </a:cubicBezTo>
                  <a:cubicBezTo>
                    <a:pt x="8645" y="5958"/>
                    <a:pt x="8145" y="6744"/>
                    <a:pt x="7454" y="7411"/>
                  </a:cubicBezTo>
                  <a:cubicBezTo>
                    <a:pt x="6787" y="8101"/>
                    <a:pt x="6001" y="8602"/>
                    <a:pt x="5168" y="8935"/>
                  </a:cubicBezTo>
                  <a:cubicBezTo>
                    <a:pt x="4954" y="9006"/>
                    <a:pt x="4715" y="9078"/>
                    <a:pt x="4501" y="9149"/>
                  </a:cubicBezTo>
                  <a:lnTo>
                    <a:pt x="810" y="5458"/>
                  </a:lnTo>
                  <a:cubicBezTo>
                    <a:pt x="881" y="5244"/>
                    <a:pt x="953" y="5029"/>
                    <a:pt x="1024" y="4815"/>
                  </a:cubicBezTo>
                  <a:cubicBezTo>
                    <a:pt x="1358" y="3958"/>
                    <a:pt x="1858" y="3172"/>
                    <a:pt x="2548" y="2505"/>
                  </a:cubicBezTo>
                  <a:cubicBezTo>
                    <a:pt x="3215" y="1814"/>
                    <a:pt x="4001" y="1314"/>
                    <a:pt x="4835" y="981"/>
                  </a:cubicBezTo>
                  <a:cubicBezTo>
                    <a:pt x="5049" y="909"/>
                    <a:pt x="5287" y="838"/>
                    <a:pt x="5501" y="767"/>
                  </a:cubicBezTo>
                  <a:close/>
                  <a:moveTo>
                    <a:pt x="643" y="7768"/>
                  </a:moveTo>
                  <a:lnTo>
                    <a:pt x="2191" y="9316"/>
                  </a:lnTo>
                  <a:cubicBezTo>
                    <a:pt x="1572" y="9244"/>
                    <a:pt x="1119" y="9125"/>
                    <a:pt x="905" y="9054"/>
                  </a:cubicBezTo>
                  <a:cubicBezTo>
                    <a:pt x="834" y="8840"/>
                    <a:pt x="715" y="8387"/>
                    <a:pt x="643" y="7768"/>
                  </a:cubicBezTo>
                  <a:close/>
                  <a:moveTo>
                    <a:pt x="691" y="6149"/>
                  </a:moveTo>
                  <a:lnTo>
                    <a:pt x="3811" y="9268"/>
                  </a:lnTo>
                  <a:cubicBezTo>
                    <a:pt x="3549" y="9316"/>
                    <a:pt x="3310" y="9340"/>
                    <a:pt x="3048" y="9340"/>
                  </a:cubicBezTo>
                  <a:lnTo>
                    <a:pt x="619" y="6911"/>
                  </a:lnTo>
                  <a:cubicBezTo>
                    <a:pt x="619" y="6649"/>
                    <a:pt x="643" y="6411"/>
                    <a:pt x="691" y="6149"/>
                  </a:cubicBezTo>
                  <a:close/>
                  <a:moveTo>
                    <a:pt x="7245" y="0"/>
                  </a:moveTo>
                  <a:cubicBezTo>
                    <a:pt x="7166" y="0"/>
                    <a:pt x="7084" y="2"/>
                    <a:pt x="7002" y="5"/>
                  </a:cubicBezTo>
                  <a:cubicBezTo>
                    <a:pt x="6168" y="5"/>
                    <a:pt x="5382" y="147"/>
                    <a:pt x="4644" y="433"/>
                  </a:cubicBezTo>
                  <a:cubicBezTo>
                    <a:pt x="3715" y="790"/>
                    <a:pt x="2882" y="1338"/>
                    <a:pt x="2120" y="2076"/>
                  </a:cubicBezTo>
                  <a:cubicBezTo>
                    <a:pt x="1381" y="2838"/>
                    <a:pt x="834" y="3672"/>
                    <a:pt x="476" y="4601"/>
                  </a:cubicBezTo>
                  <a:cubicBezTo>
                    <a:pt x="191" y="5339"/>
                    <a:pt x="48" y="6125"/>
                    <a:pt x="24" y="6958"/>
                  </a:cubicBezTo>
                  <a:cubicBezTo>
                    <a:pt x="0" y="8363"/>
                    <a:pt x="381" y="9364"/>
                    <a:pt x="381" y="9387"/>
                  </a:cubicBezTo>
                  <a:lnTo>
                    <a:pt x="429" y="9530"/>
                  </a:lnTo>
                  <a:lnTo>
                    <a:pt x="572" y="9578"/>
                  </a:lnTo>
                  <a:cubicBezTo>
                    <a:pt x="596" y="9578"/>
                    <a:pt x="1524" y="9935"/>
                    <a:pt x="2858" y="9935"/>
                  </a:cubicBezTo>
                  <a:lnTo>
                    <a:pt x="3001" y="9935"/>
                  </a:lnTo>
                  <a:cubicBezTo>
                    <a:pt x="3834" y="9911"/>
                    <a:pt x="4620" y="9768"/>
                    <a:pt x="5358" y="9483"/>
                  </a:cubicBezTo>
                  <a:cubicBezTo>
                    <a:pt x="6287" y="9125"/>
                    <a:pt x="7121" y="8578"/>
                    <a:pt x="7883" y="7839"/>
                  </a:cubicBezTo>
                  <a:cubicBezTo>
                    <a:pt x="8621" y="7077"/>
                    <a:pt x="9169" y="6244"/>
                    <a:pt x="9526" y="5315"/>
                  </a:cubicBezTo>
                  <a:cubicBezTo>
                    <a:pt x="9812" y="4577"/>
                    <a:pt x="9955" y="3791"/>
                    <a:pt x="9955" y="2957"/>
                  </a:cubicBezTo>
                  <a:cubicBezTo>
                    <a:pt x="10002" y="1552"/>
                    <a:pt x="9621" y="552"/>
                    <a:pt x="9621" y="528"/>
                  </a:cubicBezTo>
                  <a:lnTo>
                    <a:pt x="9574" y="386"/>
                  </a:lnTo>
                  <a:lnTo>
                    <a:pt x="9431" y="338"/>
                  </a:lnTo>
                  <a:cubicBezTo>
                    <a:pt x="9408" y="338"/>
                    <a:pt x="8521" y="0"/>
                    <a:pt x="7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06;p75">
              <a:extLst>
                <a:ext uri="{FF2B5EF4-FFF2-40B4-BE49-F238E27FC236}">
                  <a16:creationId xmlns:a16="http://schemas.microsoft.com/office/drawing/2014/main" id="{83B0B02F-78FA-4699-0E06-4AEAADDA6AE1}"/>
                </a:ext>
              </a:extLst>
            </p:cNvPr>
            <p:cNvSpPr/>
            <p:nvPr/>
          </p:nvSpPr>
          <p:spPr>
            <a:xfrm>
              <a:off x="2080547" y="1651170"/>
              <a:ext cx="136223" cy="136223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453" y="1"/>
                  </a:moveTo>
                  <a:lnTo>
                    <a:pt x="2882" y="549"/>
                  </a:lnTo>
                  <a:lnTo>
                    <a:pt x="2477" y="144"/>
                  </a:lnTo>
                  <a:lnTo>
                    <a:pt x="2072" y="549"/>
                  </a:lnTo>
                  <a:lnTo>
                    <a:pt x="2477" y="977"/>
                  </a:lnTo>
                  <a:lnTo>
                    <a:pt x="1929" y="1525"/>
                  </a:lnTo>
                  <a:lnTo>
                    <a:pt x="1524" y="1096"/>
                  </a:lnTo>
                  <a:lnTo>
                    <a:pt x="1096" y="1525"/>
                  </a:lnTo>
                  <a:lnTo>
                    <a:pt x="1524" y="1930"/>
                  </a:lnTo>
                  <a:lnTo>
                    <a:pt x="977" y="2478"/>
                  </a:lnTo>
                  <a:lnTo>
                    <a:pt x="548" y="2073"/>
                  </a:lnTo>
                  <a:lnTo>
                    <a:pt x="143" y="2478"/>
                  </a:lnTo>
                  <a:lnTo>
                    <a:pt x="548" y="2882"/>
                  </a:lnTo>
                  <a:lnTo>
                    <a:pt x="0" y="3454"/>
                  </a:lnTo>
                  <a:lnTo>
                    <a:pt x="405" y="3859"/>
                  </a:lnTo>
                  <a:lnTo>
                    <a:pt x="977" y="3311"/>
                  </a:lnTo>
                  <a:lnTo>
                    <a:pt x="1381" y="3716"/>
                  </a:lnTo>
                  <a:lnTo>
                    <a:pt x="1786" y="3311"/>
                  </a:lnTo>
                  <a:lnTo>
                    <a:pt x="1381" y="2882"/>
                  </a:lnTo>
                  <a:lnTo>
                    <a:pt x="1929" y="2335"/>
                  </a:lnTo>
                  <a:lnTo>
                    <a:pt x="2334" y="2763"/>
                  </a:lnTo>
                  <a:lnTo>
                    <a:pt x="2763" y="2335"/>
                  </a:lnTo>
                  <a:lnTo>
                    <a:pt x="2334" y="1930"/>
                  </a:lnTo>
                  <a:lnTo>
                    <a:pt x="2882" y="1382"/>
                  </a:lnTo>
                  <a:lnTo>
                    <a:pt x="3310" y="1787"/>
                  </a:lnTo>
                  <a:lnTo>
                    <a:pt x="3715" y="1382"/>
                  </a:lnTo>
                  <a:lnTo>
                    <a:pt x="3310" y="977"/>
                  </a:lnTo>
                  <a:lnTo>
                    <a:pt x="3858" y="406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763;p75">
            <a:extLst>
              <a:ext uri="{FF2B5EF4-FFF2-40B4-BE49-F238E27FC236}">
                <a16:creationId xmlns:a16="http://schemas.microsoft.com/office/drawing/2014/main" id="{3F33BE1D-488B-351E-A6CE-B05F74370C51}"/>
              </a:ext>
            </a:extLst>
          </p:cNvPr>
          <p:cNvGrpSpPr/>
          <p:nvPr/>
        </p:nvGrpSpPr>
        <p:grpSpPr>
          <a:xfrm>
            <a:off x="525577" y="4116944"/>
            <a:ext cx="248018" cy="351447"/>
            <a:chOff x="4804355" y="1543572"/>
            <a:chExt cx="248018" cy="351447"/>
          </a:xfrm>
        </p:grpSpPr>
        <p:sp>
          <p:nvSpPr>
            <p:cNvPr id="51" name="Google Shape;1764;p75">
              <a:extLst>
                <a:ext uri="{FF2B5EF4-FFF2-40B4-BE49-F238E27FC236}">
                  <a16:creationId xmlns:a16="http://schemas.microsoft.com/office/drawing/2014/main" id="{AA257D05-6581-AE7F-0F7B-DF6067C0EC1E}"/>
                </a:ext>
              </a:extLst>
            </p:cNvPr>
            <p:cNvSpPr/>
            <p:nvPr/>
          </p:nvSpPr>
          <p:spPr>
            <a:xfrm>
              <a:off x="4804355" y="1543572"/>
              <a:ext cx="248018" cy="351447"/>
            </a:xfrm>
            <a:custGeom>
              <a:avLst/>
              <a:gdLst/>
              <a:ahLst/>
              <a:cxnLst/>
              <a:rect l="l" t="t" r="r" b="b"/>
              <a:pathLst>
                <a:path w="7026" h="9956" extrusionOk="0">
                  <a:moveTo>
                    <a:pt x="3787" y="6431"/>
                  </a:moveTo>
                  <a:lnTo>
                    <a:pt x="3787" y="9360"/>
                  </a:lnTo>
                  <a:lnTo>
                    <a:pt x="3215" y="9360"/>
                  </a:lnTo>
                  <a:lnTo>
                    <a:pt x="3215" y="6431"/>
                  </a:lnTo>
                  <a:close/>
                  <a:moveTo>
                    <a:pt x="0" y="1"/>
                  </a:moveTo>
                  <a:lnTo>
                    <a:pt x="0" y="4692"/>
                  </a:lnTo>
                  <a:lnTo>
                    <a:pt x="3215" y="4692"/>
                  </a:lnTo>
                  <a:lnTo>
                    <a:pt x="3215" y="5859"/>
                  </a:lnTo>
                  <a:lnTo>
                    <a:pt x="2644" y="5859"/>
                  </a:lnTo>
                  <a:lnTo>
                    <a:pt x="2644" y="9955"/>
                  </a:lnTo>
                  <a:lnTo>
                    <a:pt x="4382" y="9955"/>
                  </a:lnTo>
                  <a:lnTo>
                    <a:pt x="4382" y="5859"/>
                  </a:lnTo>
                  <a:lnTo>
                    <a:pt x="3787" y="5859"/>
                  </a:lnTo>
                  <a:lnTo>
                    <a:pt x="3787" y="4692"/>
                  </a:lnTo>
                  <a:lnTo>
                    <a:pt x="7025" y="4692"/>
                  </a:lnTo>
                  <a:lnTo>
                    <a:pt x="7025" y="1"/>
                  </a:lnTo>
                  <a:lnTo>
                    <a:pt x="6430" y="1"/>
                  </a:lnTo>
                  <a:lnTo>
                    <a:pt x="6430" y="4097"/>
                  </a:lnTo>
                  <a:lnTo>
                    <a:pt x="572" y="409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5;p75">
              <a:extLst>
                <a:ext uri="{FF2B5EF4-FFF2-40B4-BE49-F238E27FC236}">
                  <a16:creationId xmlns:a16="http://schemas.microsoft.com/office/drawing/2014/main" id="{DA18F5C2-3235-FA0E-F486-B43D793D2279}"/>
                </a:ext>
              </a:extLst>
            </p:cNvPr>
            <p:cNvSpPr/>
            <p:nvPr/>
          </p:nvSpPr>
          <p:spPr>
            <a:xfrm>
              <a:off x="4874958" y="1543996"/>
              <a:ext cx="106818" cy="87897"/>
            </a:xfrm>
            <a:custGeom>
              <a:avLst/>
              <a:gdLst/>
              <a:ahLst/>
              <a:cxnLst/>
              <a:rect l="l" t="t" r="r" b="b"/>
              <a:pathLst>
                <a:path w="3026" h="2490" extrusionOk="0">
                  <a:moveTo>
                    <a:pt x="1929" y="585"/>
                  </a:moveTo>
                  <a:cubicBezTo>
                    <a:pt x="2012" y="585"/>
                    <a:pt x="2085" y="595"/>
                    <a:pt x="2144" y="608"/>
                  </a:cubicBezTo>
                  <a:cubicBezTo>
                    <a:pt x="2192" y="798"/>
                    <a:pt x="2192" y="1227"/>
                    <a:pt x="1834" y="1584"/>
                  </a:cubicBezTo>
                  <a:cubicBezTo>
                    <a:pt x="1566" y="1852"/>
                    <a:pt x="1272" y="1906"/>
                    <a:pt x="1051" y="1906"/>
                  </a:cubicBezTo>
                  <a:cubicBezTo>
                    <a:pt x="977" y="1906"/>
                    <a:pt x="912" y="1900"/>
                    <a:pt x="858" y="1894"/>
                  </a:cubicBezTo>
                  <a:cubicBezTo>
                    <a:pt x="834" y="1680"/>
                    <a:pt x="810" y="1251"/>
                    <a:pt x="1168" y="894"/>
                  </a:cubicBezTo>
                  <a:cubicBezTo>
                    <a:pt x="1427" y="652"/>
                    <a:pt x="1711" y="585"/>
                    <a:pt x="1929" y="585"/>
                  </a:cubicBezTo>
                  <a:close/>
                  <a:moveTo>
                    <a:pt x="1932" y="0"/>
                  </a:moveTo>
                  <a:cubicBezTo>
                    <a:pt x="1594" y="0"/>
                    <a:pt x="1156" y="95"/>
                    <a:pt x="763" y="489"/>
                  </a:cubicBezTo>
                  <a:cubicBezTo>
                    <a:pt x="1" y="1251"/>
                    <a:pt x="334" y="2180"/>
                    <a:pt x="358" y="2227"/>
                  </a:cubicBezTo>
                  <a:lnTo>
                    <a:pt x="405" y="2346"/>
                  </a:lnTo>
                  <a:lnTo>
                    <a:pt x="525" y="2394"/>
                  </a:lnTo>
                  <a:cubicBezTo>
                    <a:pt x="548" y="2394"/>
                    <a:pt x="763" y="2489"/>
                    <a:pt x="1072" y="2489"/>
                  </a:cubicBezTo>
                  <a:cubicBezTo>
                    <a:pt x="1406" y="2489"/>
                    <a:pt x="1858" y="2394"/>
                    <a:pt x="2263" y="1989"/>
                  </a:cubicBezTo>
                  <a:cubicBezTo>
                    <a:pt x="3025" y="1227"/>
                    <a:pt x="2668" y="298"/>
                    <a:pt x="2668" y="251"/>
                  </a:cubicBezTo>
                  <a:lnTo>
                    <a:pt x="2620" y="132"/>
                  </a:lnTo>
                  <a:lnTo>
                    <a:pt x="2501" y="84"/>
                  </a:lnTo>
                  <a:cubicBezTo>
                    <a:pt x="2478" y="84"/>
                    <a:pt x="2249" y="0"/>
                    <a:pt x="1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872;p75">
            <a:extLst>
              <a:ext uri="{FF2B5EF4-FFF2-40B4-BE49-F238E27FC236}">
                <a16:creationId xmlns:a16="http://schemas.microsoft.com/office/drawing/2014/main" id="{F0FFCA7A-D2AC-4B04-2AFF-90304C371D9B}"/>
              </a:ext>
            </a:extLst>
          </p:cNvPr>
          <p:cNvGrpSpPr/>
          <p:nvPr/>
        </p:nvGrpSpPr>
        <p:grpSpPr>
          <a:xfrm>
            <a:off x="463795" y="2776778"/>
            <a:ext cx="351447" cy="351412"/>
            <a:chOff x="1258346" y="2825605"/>
            <a:chExt cx="351447" cy="351412"/>
          </a:xfrm>
        </p:grpSpPr>
        <p:sp>
          <p:nvSpPr>
            <p:cNvPr id="57" name="Google Shape;1873;p75">
              <a:extLst>
                <a:ext uri="{FF2B5EF4-FFF2-40B4-BE49-F238E27FC236}">
                  <a16:creationId xmlns:a16="http://schemas.microsoft.com/office/drawing/2014/main" id="{28F9592B-EFF3-D6EE-22EF-FD272CFEC84F}"/>
                </a:ext>
              </a:extLst>
            </p:cNvPr>
            <p:cNvSpPr/>
            <p:nvPr/>
          </p:nvSpPr>
          <p:spPr>
            <a:xfrm>
              <a:off x="1258346" y="2825605"/>
              <a:ext cx="351447" cy="351412"/>
            </a:xfrm>
            <a:custGeom>
              <a:avLst/>
              <a:gdLst/>
              <a:ahLst/>
              <a:cxnLst/>
              <a:rect l="l" t="t" r="r" b="b"/>
              <a:pathLst>
                <a:path w="9956" h="9955" extrusionOk="0">
                  <a:moveTo>
                    <a:pt x="5978" y="596"/>
                  </a:moveTo>
                  <a:lnTo>
                    <a:pt x="4978" y="1691"/>
                  </a:lnTo>
                  <a:lnTo>
                    <a:pt x="3978" y="596"/>
                  </a:lnTo>
                  <a:close/>
                  <a:moveTo>
                    <a:pt x="1572" y="5287"/>
                  </a:moveTo>
                  <a:lnTo>
                    <a:pt x="1572" y="5859"/>
                  </a:lnTo>
                  <a:lnTo>
                    <a:pt x="596" y="5859"/>
                  </a:lnTo>
                  <a:lnTo>
                    <a:pt x="596" y="5287"/>
                  </a:lnTo>
                  <a:close/>
                  <a:moveTo>
                    <a:pt x="9360" y="5287"/>
                  </a:moveTo>
                  <a:lnTo>
                    <a:pt x="9360" y="5859"/>
                  </a:lnTo>
                  <a:lnTo>
                    <a:pt x="8383" y="5859"/>
                  </a:lnTo>
                  <a:lnTo>
                    <a:pt x="8383" y="5287"/>
                  </a:lnTo>
                  <a:close/>
                  <a:moveTo>
                    <a:pt x="7979" y="596"/>
                  </a:moveTo>
                  <a:lnTo>
                    <a:pt x="9360" y="1620"/>
                  </a:lnTo>
                  <a:lnTo>
                    <a:pt x="9360" y="4692"/>
                  </a:lnTo>
                  <a:lnTo>
                    <a:pt x="8383" y="4692"/>
                  </a:lnTo>
                  <a:lnTo>
                    <a:pt x="8383" y="2954"/>
                  </a:lnTo>
                  <a:lnTo>
                    <a:pt x="7788" y="2954"/>
                  </a:lnTo>
                  <a:lnTo>
                    <a:pt x="7788" y="9360"/>
                  </a:lnTo>
                  <a:lnTo>
                    <a:pt x="2168" y="9360"/>
                  </a:lnTo>
                  <a:lnTo>
                    <a:pt x="2168" y="2954"/>
                  </a:lnTo>
                  <a:lnTo>
                    <a:pt x="1572" y="2954"/>
                  </a:lnTo>
                  <a:lnTo>
                    <a:pt x="1572" y="4692"/>
                  </a:lnTo>
                  <a:lnTo>
                    <a:pt x="596" y="4692"/>
                  </a:lnTo>
                  <a:lnTo>
                    <a:pt x="596" y="1620"/>
                  </a:lnTo>
                  <a:lnTo>
                    <a:pt x="1977" y="596"/>
                  </a:lnTo>
                  <a:lnTo>
                    <a:pt x="3192" y="596"/>
                  </a:lnTo>
                  <a:lnTo>
                    <a:pt x="4978" y="2549"/>
                  </a:lnTo>
                  <a:lnTo>
                    <a:pt x="6764" y="596"/>
                  </a:lnTo>
                  <a:close/>
                  <a:moveTo>
                    <a:pt x="1787" y="1"/>
                  </a:moveTo>
                  <a:lnTo>
                    <a:pt x="1" y="1310"/>
                  </a:lnTo>
                  <a:lnTo>
                    <a:pt x="1" y="6454"/>
                  </a:lnTo>
                  <a:lnTo>
                    <a:pt x="1572" y="6454"/>
                  </a:lnTo>
                  <a:lnTo>
                    <a:pt x="1572" y="9955"/>
                  </a:lnTo>
                  <a:lnTo>
                    <a:pt x="8383" y="9955"/>
                  </a:lnTo>
                  <a:lnTo>
                    <a:pt x="8383" y="6454"/>
                  </a:lnTo>
                  <a:lnTo>
                    <a:pt x="9955" y="6454"/>
                  </a:lnTo>
                  <a:lnTo>
                    <a:pt x="9955" y="1310"/>
                  </a:lnTo>
                  <a:lnTo>
                    <a:pt x="8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74;p75">
              <a:extLst>
                <a:ext uri="{FF2B5EF4-FFF2-40B4-BE49-F238E27FC236}">
                  <a16:creationId xmlns:a16="http://schemas.microsoft.com/office/drawing/2014/main" id="{D4013D32-7D79-CB95-292D-BD131D7D866B}"/>
                </a:ext>
              </a:extLst>
            </p:cNvPr>
            <p:cNvSpPr/>
            <p:nvPr/>
          </p:nvSpPr>
          <p:spPr>
            <a:xfrm>
              <a:off x="1355036" y="2950853"/>
              <a:ext cx="68976" cy="102617"/>
            </a:xfrm>
            <a:custGeom>
              <a:avLst/>
              <a:gdLst/>
              <a:ahLst/>
              <a:cxnLst/>
              <a:rect l="l" t="t" r="r" b="b"/>
              <a:pathLst>
                <a:path w="1954" h="2907" extrusionOk="0">
                  <a:moveTo>
                    <a:pt x="0" y="1"/>
                  </a:moveTo>
                  <a:lnTo>
                    <a:pt x="0" y="572"/>
                  </a:lnTo>
                  <a:lnTo>
                    <a:pt x="1358" y="572"/>
                  </a:lnTo>
                  <a:lnTo>
                    <a:pt x="1358" y="1144"/>
                  </a:lnTo>
                  <a:lnTo>
                    <a:pt x="0" y="1144"/>
                  </a:lnTo>
                  <a:lnTo>
                    <a:pt x="0" y="2906"/>
                  </a:lnTo>
                  <a:lnTo>
                    <a:pt x="1953" y="2906"/>
                  </a:lnTo>
                  <a:lnTo>
                    <a:pt x="1953" y="2311"/>
                  </a:lnTo>
                  <a:lnTo>
                    <a:pt x="596" y="2311"/>
                  </a:lnTo>
                  <a:lnTo>
                    <a:pt x="596" y="1739"/>
                  </a:lnTo>
                  <a:lnTo>
                    <a:pt x="1953" y="1739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75;p75">
              <a:extLst>
                <a:ext uri="{FF2B5EF4-FFF2-40B4-BE49-F238E27FC236}">
                  <a16:creationId xmlns:a16="http://schemas.microsoft.com/office/drawing/2014/main" id="{73900324-70E4-B1FF-E4F1-6E787A4F2DD1}"/>
                </a:ext>
              </a:extLst>
            </p:cNvPr>
            <p:cNvSpPr/>
            <p:nvPr/>
          </p:nvSpPr>
          <p:spPr>
            <a:xfrm>
              <a:off x="1444137" y="2950853"/>
              <a:ext cx="68976" cy="102617"/>
            </a:xfrm>
            <a:custGeom>
              <a:avLst/>
              <a:gdLst/>
              <a:ahLst/>
              <a:cxnLst/>
              <a:rect l="l" t="t" r="r" b="b"/>
              <a:pathLst>
                <a:path w="1954" h="2907" extrusionOk="0">
                  <a:moveTo>
                    <a:pt x="1358" y="572"/>
                  </a:moveTo>
                  <a:lnTo>
                    <a:pt x="1358" y="2311"/>
                  </a:lnTo>
                  <a:lnTo>
                    <a:pt x="596" y="2311"/>
                  </a:lnTo>
                  <a:lnTo>
                    <a:pt x="596" y="572"/>
                  </a:lnTo>
                  <a:close/>
                  <a:moveTo>
                    <a:pt x="1" y="1"/>
                  </a:moveTo>
                  <a:lnTo>
                    <a:pt x="1" y="2906"/>
                  </a:lnTo>
                  <a:lnTo>
                    <a:pt x="1953" y="2906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7701880"/>
      </p:ext>
    </p:extLst>
  </p:cSld>
  <p:clrMapOvr>
    <a:masterClrMapping/>
  </p:clrMapOvr>
</p:sld>
</file>

<file path=ppt/theme/theme1.xml><?xml version="1.0" encoding="utf-8"?>
<a:theme xmlns:a="http://schemas.openxmlformats.org/drawingml/2006/main" name="American Football Team Business Plan by Slidesgo">
  <a:themeElements>
    <a:clrScheme name="Simple Light">
      <a:dk1>
        <a:srgbClr val="001C3F"/>
      </a:dk1>
      <a:lt1>
        <a:srgbClr val="FFFFFF"/>
      </a:lt1>
      <a:dk2>
        <a:srgbClr val="595959"/>
      </a:dk2>
      <a:lt2>
        <a:srgbClr val="EEEEEE"/>
      </a:lt2>
      <a:accent1>
        <a:srgbClr val="E02025"/>
      </a:accent1>
      <a:accent2>
        <a:srgbClr val="88BAFF"/>
      </a:accent2>
      <a:accent3>
        <a:srgbClr val="0F4CA4"/>
      </a:accent3>
      <a:accent4>
        <a:srgbClr val="FFFFFF"/>
      </a:accent4>
      <a:accent5>
        <a:srgbClr val="FFFFFF"/>
      </a:accent5>
      <a:accent6>
        <a:srgbClr val="FFFFFF"/>
      </a:accent6>
      <a:hlink>
        <a:srgbClr val="E020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1084</Words>
  <Application>Microsoft Office PowerPoint</Application>
  <PresentationFormat>On-screen Show (16:9)</PresentationFormat>
  <Paragraphs>114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Lato</vt:lpstr>
      <vt:lpstr>Arial</vt:lpstr>
      <vt:lpstr>Arvo</vt:lpstr>
      <vt:lpstr>American Football Team Business Plan by Slidesgo</vt:lpstr>
      <vt:lpstr>Big Data Analysis and Predictive Model for NFL Running Backs: Draft Likelihood and NFL Success</vt:lpstr>
      <vt:lpstr>Introduction</vt:lpstr>
      <vt:lpstr>Introduction</vt:lpstr>
      <vt:lpstr>Challenges in NFL Player Evaluation</vt:lpstr>
      <vt:lpstr>PROBLEM VS. SOLUTION</vt:lpstr>
      <vt:lpstr>Requirements for the Application</vt:lpstr>
      <vt:lpstr>Overview of Datasets Used</vt:lpstr>
      <vt:lpstr>Apache Spark</vt:lpstr>
      <vt:lpstr>Data Acquistion</vt:lpstr>
      <vt:lpstr>Data Acquisition</vt:lpstr>
      <vt:lpstr>Data Cleaning</vt:lpstr>
      <vt:lpstr>Data Cleaning</vt:lpstr>
      <vt:lpstr>Model Development</vt:lpstr>
      <vt:lpstr>Model Development</vt:lpstr>
      <vt:lpstr>Model Evaluation – Draft Likelihood (2023 Draft)</vt:lpstr>
      <vt:lpstr>Model Evaluation – NFL Career Success (2023 Draft)</vt:lpstr>
      <vt:lpstr>Model Deployment (2024 Running Back class)</vt:lpstr>
      <vt:lpstr>Future Work &amp; Scalability</vt:lpstr>
      <vt:lpstr>Addressing the Goals of Distributed Systems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FOOTBALL TEAM BUSINESS PLAN</dc:title>
  <dc:creator>Ben Fitzgerald</dc:creator>
  <cp:lastModifiedBy>Ben Fitzgerald</cp:lastModifiedBy>
  <cp:revision>9</cp:revision>
  <dcterms:modified xsi:type="dcterms:W3CDTF">2024-04-20T10:40:32Z</dcterms:modified>
</cp:coreProperties>
</file>