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5E72F-B176-41F0-BE0B-CF5628F1E29C}" v="518" dt="2021-02-16T06:36:12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lmajid Erfani" userId="a0b76d37a352f590" providerId="LiveId" clId="{5945E72F-B176-41F0-BE0B-CF5628F1E29C}"/>
    <pc:docChg chg="undo custSel addSld delSld modSld">
      <pc:chgData name="Abdolmajid Erfani" userId="a0b76d37a352f590" providerId="LiveId" clId="{5945E72F-B176-41F0-BE0B-CF5628F1E29C}" dt="2021-02-16T06:36:12.922" v="980" actId="164"/>
      <pc:docMkLst>
        <pc:docMk/>
      </pc:docMkLst>
      <pc:sldChg chg="addSp delSp modSp mod">
        <pc:chgData name="Abdolmajid Erfani" userId="a0b76d37a352f590" providerId="LiveId" clId="{5945E72F-B176-41F0-BE0B-CF5628F1E29C}" dt="2021-02-12T13:45:18.492" v="310" actId="478"/>
        <pc:sldMkLst>
          <pc:docMk/>
          <pc:sldMk cId="543591967" sldId="261"/>
        </pc:sldMkLst>
        <pc:spChg chg="add del mod">
          <ac:chgData name="Abdolmajid Erfani" userId="a0b76d37a352f590" providerId="LiveId" clId="{5945E72F-B176-41F0-BE0B-CF5628F1E29C}" dt="2021-02-12T13:45:18.492" v="310" actId="478"/>
          <ac:spMkLst>
            <pc:docMk/>
            <pc:sldMk cId="543591967" sldId="261"/>
            <ac:spMk id="12" creationId="{D1A46F40-D230-4431-9A77-3C9E19AFC231}"/>
          </ac:spMkLst>
        </pc:spChg>
        <pc:grpChg chg="add mod">
          <ac:chgData name="Abdolmajid Erfani" userId="a0b76d37a352f590" providerId="LiveId" clId="{5945E72F-B176-41F0-BE0B-CF5628F1E29C}" dt="2021-02-12T13:43:33.296" v="305" actId="164"/>
          <ac:grpSpMkLst>
            <pc:docMk/>
            <pc:sldMk cId="543591967" sldId="261"/>
            <ac:grpSpMk id="15" creationId="{7B77F3F7-C55C-4C16-B99B-BFAA74855C40}"/>
          </ac:grpSpMkLst>
        </pc:grpChg>
        <pc:grpChg chg="add mod">
          <ac:chgData name="Abdolmajid Erfani" userId="a0b76d37a352f590" providerId="LiveId" clId="{5945E72F-B176-41F0-BE0B-CF5628F1E29C}" dt="2021-02-12T13:43:47.917" v="307" actId="164"/>
          <ac:grpSpMkLst>
            <pc:docMk/>
            <pc:sldMk cId="543591967" sldId="261"/>
            <ac:grpSpMk id="16" creationId="{4AD91C8F-E05A-402E-9720-201C40D82C7A}"/>
          </ac:grpSpMkLst>
        </pc:grpChg>
        <pc:grpChg chg="add mod">
          <ac:chgData name="Abdolmajid Erfani" userId="a0b76d37a352f590" providerId="LiveId" clId="{5945E72F-B176-41F0-BE0B-CF5628F1E29C}" dt="2021-02-11T23:29:14.936" v="218" actId="164"/>
          <ac:grpSpMkLst>
            <pc:docMk/>
            <pc:sldMk cId="543591967" sldId="261"/>
            <ac:grpSpMk id="46" creationId="{4E87E31F-FEA5-4433-880D-A10DF2A7C8AC}"/>
          </ac:grpSpMkLst>
        </pc:grp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2" creationId="{8D6A6DD5-E6B5-480F-89B2-B67393BF66AF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" creationId="{BEA17E71-F118-4547-88E8-812182A69ED8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4" creationId="{AD51E0FD-8F3E-46F2-9639-3EB799012100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5" creationId="{1A2013C6-9EEA-4771-94D8-79EF07A1826D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6" creationId="{97CDD2B1-9E47-49AB-9004-38992C3A10F5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7" creationId="{6D0AFDC1-7C3D-4188-8BA2-AC516FDD9115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8" creationId="{633C446A-B68A-4EB6-8376-33AFFC568E37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9" creationId="{E2CCA40B-35EF-4BE9-B4E2-223D216CDBB1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10" creationId="{1D831A4D-E16A-44F1-8D8E-634CEC59FA92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11" creationId="{7169075E-C308-4586-A463-E0B9B2F57DD5}"/>
          </ac:picMkLst>
        </pc:picChg>
        <pc:picChg chg="del">
          <ac:chgData name="Abdolmajid Erfani" userId="a0b76d37a352f590" providerId="LiveId" clId="{5945E72F-B176-41F0-BE0B-CF5628F1E29C}" dt="2021-02-11T22:11:14.547" v="18" actId="478"/>
          <ac:picMkLst>
            <pc:docMk/>
            <pc:sldMk cId="543591967" sldId="261"/>
            <ac:picMk id="12" creationId="{3D2AD1EA-3C78-4C59-96BA-2C983254A926}"/>
          </ac:picMkLst>
        </pc:picChg>
        <pc:picChg chg="add del mod">
          <ac:chgData name="Abdolmajid Erfani" userId="a0b76d37a352f590" providerId="LiveId" clId="{5945E72F-B176-41F0-BE0B-CF5628F1E29C}" dt="2021-02-11T22:50:22.606" v="158" actId="478"/>
          <ac:picMkLst>
            <pc:docMk/>
            <pc:sldMk cId="543591967" sldId="261"/>
            <ac:picMk id="13" creationId="{BE0BC23C-E7C1-43E3-942D-3186EC1E16E9}"/>
          </ac:picMkLst>
        </pc:picChg>
        <pc:picChg chg="add del mod">
          <ac:chgData name="Abdolmajid Erfani" userId="a0b76d37a352f590" providerId="LiveId" clId="{5945E72F-B176-41F0-BE0B-CF5628F1E29C}" dt="2021-02-12T13:41:43.006" v="294" actId="22"/>
          <ac:picMkLst>
            <pc:docMk/>
            <pc:sldMk cId="543591967" sldId="261"/>
            <ac:picMk id="14" creationId="{6E6B5955-A3D3-49C4-A819-49C88162A635}"/>
          </ac:picMkLst>
        </pc:picChg>
        <pc:picChg chg="add del mod">
          <ac:chgData name="Abdolmajid Erfani" userId="a0b76d37a352f590" providerId="LiveId" clId="{5945E72F-B176-41F0-BE0B-CF5628F1E29C}" dt="2021-02-11T22:53:27.794" v="165" actId="478"/>
          <ac:picMkLst>
            <pc:docMk/>
            <pc:sldMk cId="543591967" sldId="261"/>
            <ac:picMk id="14" creationId="{9D4953E0-9448-4CAE-BE92-CE7C000ACC8C}"/>
          </ac:picMkLst>
        </pc:picChg>
        <pc:picChg chg="del">
          <ac:chgData name="Abdolmajid Erfani" userId="a0b76d37a352f590" providerId="LiveId" clId="{5945E72F-B176-41F0-BE0B-CF5628F1E29C}" dt="2021-02-11T22:21:33.730" v="65" actId="478"/>
          <ac:picMkLst>
            <pc:docMk/>
            <pc:sldMk cId="543591967" sldId="261"/>
            <ac:picMk id="15" creationId="{E25BFD2B-3249-4927-9387-EF1834ACD0AE}"/>
          </ac:picMkLst>
        </pc:picChg>
        <pc:picChg chg="add del mod">
          <ac:chgData name="Abdolmajid Erfani" userId="a0b76d37a352f590" providerId="LiveId" clId="{5945E72F-B176-41F0-BE0B-CF5628F1E29C}" dt="2021-02-11T22:53:55.942" v="172" actId="478"/>
          <ac:picMkLst>
            <pc:docMk/>
            <pc:sldMk cId="543591967" sldId="261"/>
            <ac:picMk id="16" creationId="{C6D1C955-9605-4637-97BB-7E817CA4059C}"/>
          </ac:picMkLst>
        </pc:picChg>
        <pc:picChg chg="del">
          <ac:chgData name="Abdolmajid Erfani" userId="a0b76d37a352f590" providerId="LiveId" clId="{5945E72F-B176-41F0-BE0B-CF5628F1E29C}" dt="2021-02-11T22:27:28.330" v="72" actId="478"/>
          <ac:picMkLst>
            <pc:docMk/>
            <pc:sldMk cId="543591967" sldId="261"/>
            <ac:picMk id="17" creationId="{8EF1005B-EA29-411F-9F7C-1E03C78060BA}"/>
          </ac:picMkLst>
        </pc:picChg>
        <pc:picChg chg="del">
          <ac:chgData name="Abdolmajid Erfani" userId="a0b76d37a352f590" providerId="LiveId" clId="{5945E72F-B176-41F0-BE0B-CF5628F1E29C}" dt="2021-02-11T22:35:41.860" v="90" actId="478"/>
          <ac:picMkLst>
            <pc:docMk/>
            <pc:sldMk cId="543591967" sldId="261"/>
            <ac:picMk id="18" creationId="{1C05B8C1-C873-404A-9CE1-B4200DBF5E8E}"/>
          </ac:picMkLst>
        </pc:picChg>
        <pc:picChg chg="del">
          <ac:chgData name="Abdolmajid Erfani" userId="a0b76d37a352f590" providerId="LiveId" clId="{5945E72F-B176-41F0-BE0B-CF5628F1E29C}" dt="2021-02-11T22:35:43.594" v="91" actId="478"/>
          <ac:picMkLst>
            <pc:docMk/>
            <pc:sldMk cId="543591967" sldId="261"/>
            <ac:picMk id="19" creationId="{4D6C29A3-EF85-40BF-AC52-B826447BF762}"/>
          </ac:picMkLst>
        </pc:picChg>
        <pc:picChg chg="del">
          <ac:chgData name="Abdolmajid Erfani" userId="a0b76d37a352f590" providerId="LiveId" clId="{5945E72F-B176-41F0-BE0B-CF5628F1E29C}" dt="2021-02-11T22:41:09.326" v="118" actId="478"/>
          <ac:picMkLst>
            <pc:docMk/>
            <pc:sldMk cId="543591967" sldId="261"/>
            <ac:picMk id="20" creationId="{747B78CA-6917-4565-8969-EED988E72CEA}"/>
          </ac:picMkLst>
        </pc:picChg>
        <pc:picChg chg="del">
          <ac:chgData name="Abdolmajid Erfani" userId="a0b76d37a352f590" providerId="LiveId" clId="{5945E72F-B176-41F0-BE0B-CF5628F1E29C}" dt="2021-02-11T22:43:26.561" v="125" actId="478"/>
          <ac:picMkLst>
            <pc:docMk/>
            <pc:sldMk cId="543591967" sldId="261"/>
            <ac:picMk id="21" creationId="{1190FDB9-0866-498F-83BD-B1992397D399}"/>
          </ac:picMkLst>
        </pc:picChg>
        <pc:picChg chg="del mod">
          <ac:chgData name="Abdolmajid Erfani" userId="a0b76d37a352f590" providerId="LiveId" clId="{5945E72F-B176-41F0-BE0B-CF5628F1E29C}" dt="2021-02-11T22:45:07.519" v="134" actId="478"/>
          <ac:picMkLst>
            <pc:docMk/>
            <pc:sldMk cId="543591967" sldId="261"/>
            <ac:picMk id="22" creationId="{6AD7217D-C8E8-4CC0-8065-CE1EC5CC5EFD}"/>
          </ac:picMkLst>
        </pc:picChg>
        <pc:picChg chg="del">
          <ac:chgData name="Abdolmajid Erfani" userId="a0b76d37a352f590" providerId="LiveId" clId="{5945E72F-B176-41F0-BE0B-CF5628F1E29C}" dt="2021-02-11T22:47:13.601" v="142" actId="478"/>
          <ac:picMkLst>
            <pc:docMk/>
            <pc:sldMk cId="543591967" sldId="261"/>
            <ac:picMk id="23" creationId="{64FB0FED-8645-4036-816A-4119B1EDAD00}"/>
          </ac:picMkLst>
        </pc:picChg>
        <pc:picChg chg="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24" creationId="{AEEDE060-3113-447D-BD58-5EAAB60B431B}"/>
          </ac:picMkLst>
        </pc:picChg>
        <pc:picChg chg="del">
          <ac:chgData name="Abdolmajid Erfani" userId="a0b76d37a352f590" providerId="LiveId" clId="{5945E72F-B176-41F0-BE0B-CF5628F1E29C}" dt="2021-02-11T23:21:10.688" v="198" actId="478"/>
          <ac:picMkLst>
            <pc:docMk/>
            <pc:sldMk cId="543591967" sldId="261"/>
            <ac:picMk id="25" creationId="{E3301A89-0DBF-47BD-BBF2-46E7F1D2C629}"/>
          </ac:picMkLst>
        </pc:picChg>
        <pc:picChg chg="del">
          <ac:chgData name="Abdolmajid Erfani" userId="a0b76d37a352f590" providerId="LiveId" clId="{5945E72F-B176-41F0-BE0B-CF5628F1E29C}" dt="2021-02-11T23:21:10.688" v="198" actId="478"/>
          <ac:picMkLst>
            <pc:docMk/>
            <pc:sldMk cId="543591967" sldId="261"/>
            <ac:picMk id="26" creationId="{98AFD8AE-F229-450E-A5CD-79337AD80405}"/>
          </ac:picMkLst>
        </pc:picChg>
        <pc:picChg chg="del">
          <ac:chgData name="Abdolmajid Erfani" userId="a0b76d37a352f590" providerId="LiveId" clId="{5945E72F-B176-41F0-BE0B-CF5628F1E29C}" dt="2021-02-11T23:21:10.688" v="198" actId="478"/>
          <ac:picMkLst>
            <pc:docMk/>
            <pc:sldMk cId="543591967" sldId="261"/>
            <ac:picMk id="27" creationId="{A36DE406-7299-4D3A-B1AC-59855D811099}"/>
          </ac:picMkLst>
        </pc:picChg>
        <pc:picChg chg="del mod">
          <ac:chgData name="Abdolmajid Erfani" userId="a0b76d37a352f590" providerId="LiveId" clId="{5945E72F-B176-41F0-BE0B-CF5628F1E29C}" dt="2021-02-11T22:48:38.036" v="150" actId="478"/>
          <ac:picMkLst>
            <pc:docMk/>
            <pc:sldMk cId="543591967" sldId="261"/>
            <ac:picMk id="28" creationId="{51CFA600-A886-4FAB-895F-5B244613D7FD}"/>
          </ac:picMkLst>
        </pc:picChg>
        <pc:picChg chg="add del mod">
          <ac:chgData name="Abdolmajid Erfani" userId="a0b76d37a352f590" providerId="LiveId" clId="{5945E72F-B176-41F0-BE0B-CF5628F1E29C}" dt="2021-02-11T22:53:58.062" v="173" actId="478"/>
          <ac:picMkLst>
            <pc:docMk/>
            <pc:sldMk cId="543591967" sldId="261"/>
            <ac:picMk id="29" creationId="{794ACE6A-EECF-4CBC-A8EA-19BB93433566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0" creationId="{533CB164-6821-4B95-9002-A1292C9E0784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1" creationId="{5C4E8A5E-DEDF-49A9-9C65-F88C9756F73C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2" creationId="{6FE92304-0134-46C4-9092-2ACD3BCF9451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3" creationId="{DB6EC448-1B27-4567-ABCF-B79B2B15ED64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4" creationId="{916D8F37-F462-428C-99E2-C6AE33088F87}"/>
          </ac:picMkLst>
        </pc:picChg>
        <pc:picChg chg="add del mod">
          <ac:chgData name="Abdolmajid Erfani" userId="a0b76d37a352f590" providerId="LiveId" clId="{5945E72F-B176-41F0-BE0B-CF5628F1E29C}" dt="2021-02-11T23:22:05.842" v="206" actId="478"/>
          <ac:picMkLst>
            <pc:docMk/>
            <pc:sldMk cId="543591967" sldId="261"/>
            <ac:picMk id="36" creationId="{6BEE466B-4816-487E-BFA9-71E8EE69B091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8" creationId="{C99B8FF2-AD32-435D-B759-622ADB3A4A94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39" creationId="{26857BDF-CA8D-4EE3-A10E-FB45752824CA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40" creationId="{0B0CE8DF-1CC0-4DEE-BB26-9D28B9507A17}"/>
          </ac:picMkLst>
        </pc:picChg>
        <pc:picChg chg="del">
          <ac:chgData name="Abdolmajid Erfani" userId="a0b76d37a352f590" providerId="LiveId" clId="{5945E72F-B176-41F0-BE0B-CF5628F1E29C}" dt="2021-02-11T22:12:21.812" v="23" actId="478"/>
          <ac:picMkLst>
            <pc:docMk/>
            <pc:sldMk cId="543591967" sldId="261"/>
            <ac:picMk id="41" creationId="{62CCA42D-5B63-4D01-89EA-7FB66AC6D7E4}"/>
          </ac:picMkLst>
        </pc:picChg>
        <pc:picChg chg="del">
          <ac:chgData name="Abdolmajid Erfani" userId="a0b76d37a352f590" providerId="LiveId" clId="{5945E72F-B176-41F0-BE0B-CF5628F1E29C}" dt="2021-02-11T22:13:52.828" v="28" actId="478"/>
          <ac:picMkLst>
            <pc:docMk/>
            <pc:sldMk cId="543591967" sldId="261"/>
            <ac:picMk id="42" creationId="{8C8D920A-9457-43F6-8BFA-32DE52715242}"/>
          </ac:picMkLst>
        </pc:picChg>
        <pc:picChg chg="del">
          <ac:chgData name="Abdolmajid Erfani" userId="a0b76d37a352f590" providerId="LiveId" clId="{5945E72F-B176-41F0-BE0B-CF5628F1E29C}" dt="2021-02-11T22:15:05.671" v="38" actId="478"/>
          <ac:picMkLst>
            <pc:docMk/>
            <pc:sldMk cId="543591967" sldId="261"/>
            <ac:picMk id="43" creationId="{E53D70DC-2083-4BD4-8441-926726218046}"/>
          </ac:picMkLst>
        </pc:picChg>
        <pc:picChg chg="del">
          <ac:chgData name="Abdolmajid Erfani" userId="a0b76d37a352f590" providerId="LiveId" clId="{5945E72F-B176-41F0-BE0B-CF5628F1E29C}" dt="2021-02-11T22:17:35.999" v="58" actId="478"/>
          <ac:picMkLst>
            <pc:docMk/>
            <pc:sldMk cId="543591967" sldId="261"/>
            <ac:picMk id="44" creationId="{AD906286-2920-47C8-9305-EBF97F06E768}"/>
          </ac:picMkLst>
        </pc:picChg>
        <pc:picChg chg="add mod">
          <ac:chgData name="Abdolmajid Erfani" userId="a0b76d37a352f590" providerId="LiveId" clId="{5945E72F-B176-41F0-BE0B-CF5628F1E29C}" dt="2021-02-12T13:43:47.917" v="307" actId="164"/>
          <ac:picMkLst>
            <pc:docMk/>
            <pc:sldMk cId="543591967" sldId="261"/>
            <ac:picMk id="45" creationId="{2334CE6C-F4D0-4F96-BE0A-BE9756DFF277}"/>
          </ac:picMkLst>
        </pc:picChg>
      </pc:sldChg>
      <pc:sldChg chg="addSp delSp modSp add mod">
        <pc:chgData name="Abdolmajid Erfani" userId="a0b76d37a352f590" providerId="LiveId" clId="{5945E72F-B176-41F0-BE0B-CF5628F1E29C}" dt="2021-02-11T22:39:03.620" v="112" actId="14100"/>
        <pc:sldMkLst>
          <pc:docMk/>
          <pc:sldMk cId="1531992312" sldId="262"/>
        </pc:sldMkLst>
        <pc:graphicFrameChg chg="add mod">
          <ac:chgData name="Abdolmajid Erfani" userId="a0b76d37a352f590" providerId="LiveId" clId="{5945E72F-B176-41F0-BE0B-CF5628F1E29C}" dt="2021-02-11T22:27:34.108" v="75"/>
          <ac:graphicFrameMkLst>
            <pc:docMk/>
            <pc:sldMk cId="1531992312" sldId="262"/>
            <ac:graphicFrameMk id="29" creationId="{00000000-0008-0000-0000-000004000000}"/>
          </ac:graphicFrameMkLst>
        </pc:graphicFrameChg>
        <pc:picChg chg="add del">
          <ac:chgData name="Abdolmajid Erfani" userId="a0b76d37a352f590" providerId="LiveId" clId="{5945E72F-B176-41F0-BE0B-CF5628F1E29C}" dt="2021-02-11T22:09:44.351" v="4" actId="478"/>
          <ac:picMkLst>
            <pc:docMk/>
            <pc:sldMk cId="1531992312" sldId="262"/>
            <ac:picMk id="2" creationId="{82F6A58B-C1EC-44DF-9C88-1B650D373A26}"/>
          </ac:picMkLst>
        </pc:picChg>
        <pc:picChg chg="add del mod">
          <ac:chgData name="Abdolmajid Erfani" userId="a0b76d37a352f590" providerId="LiveId" clId="{5945E72F-B176-41F0-BE0B-CF5628F1E29C}" dt="2021-02-11T22:10:51.751" v="13" actId="478"/>
          <ac:picMkLst>
            <pc:docMk/>
            <pc:sldMk cId="1531992312" sldId="262"/>
            <ac:picMk id="3" creationId="{C86387B5-3C53-440C-B6EF-D06BBBB3476E}"/>
          </ac:picMkLst>
        </pc:picChg>
        <pc:picChg chg="add mod">
          <ac:chgData name="Abdolmajid Erfani" userId="a0b76d37a352f590" providerId="LiveId" clId="{5945E72F-B176-41F0-BE0B-CF5628F1E29C}" dt="2021-02-11T22:11:01.953" v="17" actId="14100"/>
          <ac:picMkLst>
            <pc:docMk/>
            <pc:sldMk cId="1531992312" sldId="262"/>
            <ac:picMk id="4" creationId="{1A9DD279-7C28-47BF-95F3-457CAEA14637}"/>
          </ac:picMkLst>
        </pc:picChg>
        <pc:picChg chg="add mod">
          <ac:chgData name="Abdolmajid Erfani" userId="a0b76d37a352f590" providerId="LiveId" clId="{5945E72F-B176-41F0-BE0B-CF5628F1E29C}" dt="2021-02-11T22:14:20.730" v="37" actId="14100"/>
          <ac:picMkLst>
            <pc:docMk/>
            <pc:sldMk cId="1531992312" sldId="262"/>
            <ac:picMk id="5" creationId="{65D89E89-6868-4CD8-8EF9-66B417A6F203}"/>
          </ac:picMkLst>
        </pc:picChg>
        <pc:picChg chg="add mod">
          <ac:chgData name="Abdolmajid Erfani" userId="a0b76d37a352f590" providerId="LiveId" clId="{5945E72F-B176-41F0-BE0B-CF5628F1E29C}" dt="2021-02-11T22:16:09.952" v="51" actId="14100"/>
          <ac:picMkLst>
            <pc:docMk/>
            <pc:sldMk cId="1531992312" sldId="262"/>
            <ac:picMk id="6" creationId="{0CDF9C72-94FD-4543-897D-399AAF9379D7}"/>
          </ac:picMkLst>
        </pc:picChg>
        <pc:picChg chg="add mod">
          <ac:chgData name="Abdolmajid Erfani" userId="a0b76d37a352f590" providerId="LiveId" clId="{5945E72F-B176-41F0-BE0B-CF5628F1E29C}" dt="2021-02-11T22:17:28.957" v="57" actId="1076"/>
          <ac:picMkLst>
            <pc:docMk/>
            <pc:sldMk cId="1531992312" sldId="262"/>
            <ac:picMk id="7" creationId="{C08BBCA0-7B7C-42E3-8D32-00ED8919E40D}"/>
          </ac:picMkLst>
        </pc:picChg>
        <pc:picChg chg="add mod">
          <ac:chgData name="Abdolmajid Erfani" userId="a0b76d37a352f590" providerId="LiveId" clId="{5945E72F-B176-41F0-BE0B-CF5628F1E29C}" dt="2021-02-11T22:27:59.788" v="82" actId="14100"/>
          <ac:picMkLst>
            <pc:docMk/>
            <pc:sldMk cId="1531992312" sldId="262"/>
            <ac:picMk id="8" creationId="{BAB625A2-26AA-48FA-8812-E6D2F5E3E097}"/>
          </ac:picMkLst>
        </pc:picChg>
        <pc:picChg chg="del">
          <ac:chgData name="Abdolmajid Erfani" userId="a0b76d37a352f590" providerId="LiveId" clId="{5945E72F-B176-41F0-BE0B-CF5628F1E29C}" dt="2021-02-11T22:14:11.009" v="33" actId="478"/>
          <ac:picMkLst>
            <pc:docMk/>
            <pc:sldMk cId="1531992312" sldId="262"/>
            <ac:picMk id="9" creationId="{C78CA6A4-7BB9-4BDD-B2B7-9A6BBD2454B9}"/>
          </ac:picMkLst>
        </pc:picChg>
        <pc:picChg chg="del">
          <ac:chgData name="Abdolmajid Erfani" userId="a0b76d37a352f590" providerId="LiveId" clId="{5945E72F-B176-41F0-BE0B-CF5628F1E29C}" dt="2021-02-11T22:16:01.389" v="47" actId="478"/>
          <ac:picMkLst>
            <pc:docMk/>
            <pc:sldMk cId="1531992312" sldId="262"/>
            <ac:picMk id="10" creationId="{0833BBD7-4C21-41B5-9FD2-CB819E19D0FA}"/>
          </ac:picMkLst>
        </pc:picChg>
        <pc:picChg chg="add del mod">
          <ac:chgData name="Abdolmajid Erfani" userId="a0b76d37a352f590" providerId="LiveId" clId="{5945E72F-B176-41F0-BE0B-CF5628F1E29C}" dt="2021-02-11T22:35:18.706" v="85" actId="478"/>
          <ac:picMkLst>
            <pc:docMk/>
            <pc:sldMk cId="1531992312" sldId="262"/>
            <ac:picMk id="11" creationId="{9EF846CC-B402-4F70-9560-96AC6DD99177}"/>
          </ac:picMkLst>
        </pc:picChg>
        <pc:picChg chg="del">
          <ac:chgData name="Abdolmajid Erfani" userId="a0b76d37a352f590" providerId="LiveId" clId="{5945E72F-B176-41F0-BE0B-CF5628F1E29C}" dt="2021-02-11T22:09:12.748" v="1" actId="478"/>
          <ac:picMkLst>
            <pc:docMk/>
            <pc:sldMk cId="1531992312" sldId="262"/>
            <ac:picMk id="12" creationId="{3D2AD1EA-3C78-4C59-96BA-2C983254A926}"/>
          </ac:picMkLst>
        </pc:picChg>
        <pc:picChg chg="add mod">
          <ac:chgData name="Abdolmajid Erfani" userId="a0b76d37a352f590" providerId="LiveId" clId="{5945E72F-B176-41F0-BE0B-CF5628F1E29C}" dt="2021-02-11T22:38:52.807" v="108" actId="14100"/>
          <ac:picMkLst>
            <pc:docMk/>
            <pc:sldMk cId="1531992312" sldId="262"/>
            <ac:picMk id="13" creationId="{6291AD92-38CC-4943-A4E8-BA855B4A13FC}"/>
          </ac:picMkLst>
        </pc:picChg>
        <pc:picChg chg="del">
          <ac:chgData name="Abdolmajid Erfani" userId="a0b76d37a352f590" providerId="LiveId" clId="{5945E72F-B176-41F0-BE0B-CF5628F1E29C}" dt="2021-02-11T22:17:08.384" v="52" actId="478"/>
          <ac:picMkLst>
            <pc:docMk/>
            <pc:sldMk cId="1531992312" sldId="262"/>
            <ac:picMk id="14" creationId="{DDBF02BC-41F9-4F9B-B769-D55D70CBE21A}"/>
          </ac:picMkLst>
        </pc:picChg>
        <pc:picChg chg="del">
          <ac:chgData name="Abdolmajid Erfani" userId="a0b76d37a352f590" providerId="LiveId" clId="{5945E72F-B176-41F0-BE0B-CF5628F1E29C}" dt="2021-02-11T22:27:31.210" v="73" actId="478"/>
          <ac:picMkLst>
            <pc:docMk/>
            <pc:sldMk cId="1531992312" sldId="262"/>
            <ac:picMk id="15" creationId="{E25BFD2B-3249-4927-9387-EF1834ACD0AE}"/>
          </ac:picMkLst>
        </pc:picChg>
        <pc:picChg chg="add mod">
          <ac:chgData name="Abdolmajid Erfani" userId="a0b76d37a352f590" providerId="LiveId" clId="{5945E72F-B176-41F0-BE0B-CF5628F1E29C}" dt="2021-02-11T22:39:03.620" v="112" actId="14100"/>
          <ac:picMkLst>
            <pc:docMk/>
            <pc:sldMk cId="1531992312" sldId="262"/>
            <ac:picMk id="16" creationId="{73A31C9E-59EF-45FC-B5D4-9DD567CCCB5D}"/>
          </ac:picMkLst>
        </pc:picChg>
        <pc:picChg chg="del">
          <ac:chgData name="Abdolmajid Erfani" userId="a0b76d37a352f590" providerId="LiveId" clId="{5945E72F-B176-41F0-BE0B-CF5628F1E29C}" dt="2021-02-11T22:27:51.356" v="80" actId="478"/>
          <ac:picMkLst>
            <pc:docMk/>
            <pc:sldMk cId="1531992312" sldId="262"/>
            <ac:picMk id="17" creationId="{8EF1005B-EA29-411F-9F7C-1E03C78060BA}"/>
          </ac:picMkLst>
        </pc:picChg>
        <pc:picChg chg="del mod">
          <ac:chgData name="Abdolmajid Erfani" userId="a0b76d37a352f590" providerId="LiveId" clId="{5945E72F-B176-41F0-BE0B-CF5628F1E29C}" dt="2021-02-11T22:38:49.024" v="107" actId="478"/>
          <ac:picMkLst>
            <pc:docMk/>
            <pc:sldMk cId="1531992312" sldId="262"/>
            <ac:picMk id="18" creationId="{1C05B8C1-C873-404A-9CE1-B4200DBF5E8E}"/>
          </ac:picMkLst>
        </pc:picChg>
      </pc:sldChg>
      <pc:sldChg chg="addSp modSp add">
        <pc:chgData name="Abdolmajid Erfani" userId="a0b76d37a352f590" providerId="LiveId" clId="{5945E72F-B176-41F0-BE0B-CF5628F1E29C}" dt="2021-02-11T23:29:27.375" v="220" actId="164"/>
        <pc:sldMkLst>
          <pc:docMk/>
          <pc:sldMk cId="2752415960" sldId="263"/>
        </pc:sldMkLst>
        <pc:grpChg chg="add mod">
          <ac:chgData name="Abdolmajid Erfani" userId="a0b76d37a352f590" providerId="LiveId" clId="{5945E72F-B176-41F0-BE0B-CF5628F1E29C}" dt="2021-02-11T23:29:27.375" v="220" actId="164"/>
          <ac:grpSpMkLst>
            <pc:docMk/>
            <pc:sldMk cId="2752415960" sldId="263"/>
            <ac:grpSpMk id="12" creationId="{9E113AE7-2C14-4D65-A3E4-075B20E33174}"/>
          </ac:grpSpMkLst>
        </pc:grp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2" creationId="{8D6A6DD5-E6B5-480F-89B2-B67393BF66AF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" creationId="{BEA17E71-F118-4547-88E8-812182A69ED8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4" creationId="{AD51E0FD-8F3E-46F2-9639-3EB799012100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5" creationId="{1A2013C6-9EEA-4771-94D8-79EF07A1826D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6" creationId="{97CDD2B1-9E47-49AB-9004-38992C3A10F5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7" creationId="{6D0AFDC1-7C3D-4188-8BA2-AC516FDD9115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8" creationId="{633C446A-B68A-4EB6-8376-33AFFC568E37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9" creationId="{E2CCA40B-35EF-4BE9-B4E2-223D216CDBB1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10" creationId="{1D831A4D-E16A-44F1-8D8E-634CEC59FA92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11" creationId="{7169075E-C308-4586-A463-E0B9B2F57DD5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24" creationId="{AEEDE060-3113-447D-BD58-5EAAB60B431B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0" creationId="{533CB164-6821-4B95-9002-A1292C9E0784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1" creationId="{5C4E8A5E-DEDF-49A9-9C65-F88C9756F73C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2" creationId="{6FE92304-0134-46C4-9092-2ACD3BCF9451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3" creationId="{DB6EC448-1B27-4567-ABCF-B79B2B15ED64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4" creationId="{916D8F37-F462-428C-99E2-C6AE33088F87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8" creationId="{C99B8FF2-AD32-435D-B759-622ADB3A4A94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39" creationId="{26857BDF-CA8D-4EE3-A10E-FB45752824CA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40" creationId="{0B0CE8DF-1CC0-4DEE-BB26-9D28B9507A17}"/>
          </ac:picMkLst>
        </pc:picChg>
        <pc:picChg chg="mod">
          <ac:chgData name="Abdolmajid Erfani" userId="a0b76d37a352f590" providerId="LiveId" clId="{5945E72F-B176-41F0-BE0B-CF5628F1E29C}" dt="2021-02-11T23:29:27.375" v="220" actId="164"/>
          <ac:picMkLst>
            <pc:docMk/>
            <pc:sldMk cId="2752415960" sldId="263"/>
            <ac:picMk id="45" creationId="{2334CE6C-F4D0-4F96-BE0A-BE9756DFF277}"/>
          </ac:picMkLst>
        </pc:picChg>
      </pc:sldChg>
      <pc:sldChg chg="addSp delSp modSp add del mod">
        <pc:chgData name="Abdolmajid Erfani" userId="a0b76d37a352f590" providerId="LiveId" clId="{5945E72F-B176-41F0-BE0B-CF5628F1E29C}" dt="2021-02-12T13:39:07.507" v="288" actId="47"/>
        <pc:sldMkLst>
          <pc:docMk/>
          <pc:sldMk cId="1776682329" sldId="264"/>
        </pc:sldMkLst>
        <pc:spChg chg="add del mod">
          <ac:chgData name="Abdolmajid Erfani" userId="a0b76d37a352f590" providerId="LiveId" clId="{5945E72F-B176-41F0-BE0B-CF5628F1E29C}" dt="2021-02-12T13:39:02.802" v="287" actId="478"/>
          <ac:spMkLst>
            <pc:docMk/>
            <pc:sldMk cId="1776682329" sldId="264"/>
            <ac:spMk id="23" creationId="{C3451DCB-FC87-4B54-9E27-B0BAEADD1419}"/>
          </ac:spMkLst>
        </pc:spChg>
        <pc:grpChg chg="add mod">
          <ac:chgData name="Abdolmajid Erfani" userId="a0b76d37a352f590" providerId="LiveId" clId="{5945E72F-B176-41F0-BE0B-CF5628F1E29C}" dt="2021-02-12T13:37:25.765" v="272" actId="164"/>
          <ac:grpSpMkLst>
            <pc:docMk/>
            <pc:sldMk cId="1776682329" sldId="264"/>
            <ac:grpSpMk id="21" creationId="{322B0D20-1317-468A-8215-E78978A71614}"/>
          </ac:grpSpMkLst>
        </pc:grpChg>
        <pc:picChg chg="del">
          <ac:chgData name="Abdolmajid Erfani" userId="a0b76d37a352f590" providerId="LiveId" clId="{5945E72F-B176-41F0-BE0B-CF5628F1E29C}" dt="2021-02-12T13:28:48.608" v="222" actId="478"/>
          <ac:picMkLst>
            <pc:docMk/>
            <pc:sldMk cId="1776682329" sldId="264"/>
            <ac:picMk id="2" creationId="{8D6A6DD5-E6B5-480F-89B2-B67393BF66AF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" creationId="{BEA17E71-F118-4547-88E8-812182A69ED8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4" creationId="{AD51E0FD-8F3E-46F2-9639-3EB799012100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5" creationId="{1A2013C6-9EEA-4771-94D8-79EF07A1826D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6" creationId="{97CDD2B1-9E47-49AB-9004-38992C3A10F5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7" creationId="{6D0AFDC1-7C3D-4188-8BA2-AC516FDD9115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8" creationId="{633C446A-B68A-4EB6-8376-33AFFC568E37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9" creationId="{E2CCA40B-35EF-4BE9-B4E2-223D216CDBB1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10" creationId="{1D831A4D-E16A-44F1-8D8E-634CEC59FA92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11" creationId="{7169075E-C308-4586-A463-E0B9B2F57DD5}"/>
          </ac:picMkLst>
        </pc:picChg>
        <pc:picChg chg="add del">
          <ac:chgData name="Abdolmajid Erfani" userId="a0b76d37a352f590" providerId="LiveId" clId="{5945E72F-B176-41F0-BE0B-CF5628F1E29C}" dt="2021-02-12T13:28:52.115" v="224"/>
          <ac:picMkLst>
            <pc:docMk/>
            <pc:sldMk cId="1776682329" sldId="264"/>
            <ac:picMk id="12" creationId="{DE084DC7-B985-4CF2-9DA0-54C2D3AC0A4B}"/>
          </ac:picMkLst>
        </pc:picChg>
        <pc:picChg chg="add del mod">
          <ac:chgData name="Abdolmajid Erfani" userId="a0b76d37a352f590" providerId="LiveId" clId="{5945E72F-B176-41F0-BE0B-CF5628F1E29C}" dt="2021-02-12T13:29:15.335" v="230" actId="478"/>
          <ac:picMkLst>
            <pc:docMk/>
            <pc:sldMk cId="1776682329" sldId="264"/>
            <ac:picMk id="13" creationId="{4DCA40E7-5131-4771-A572-F0D8700D4651}"/>
          </ac:picMkLst>
        </pc:picChg>
        <pc:picChg chg="add del">
          <ac:chgData name="Abdolmajid Erfani" userId="a0b76d37a352f590" providerId="LiveId" clId="{5945E72F-B176-41F0-BE0B-CF5628F1E29C}" dt="2021-02-12T13:29:48.350" v="232"/>
          <ac:picMkLst>
            <pc:docMk/>
            <pc:sldMk cId="1776682329" sldId="264"/>
            <ac:picMk id="14" creationId="{534705D0-B8C0-4574-949A-B5ABEC10A428}"/>
          </ac:picMkLst>
        </pc:picChg>
        <pc:picChg chg="add del mod">
          <ac:chgData name="Abdolmajid Erfani" userId="a0b76d37a352f590" providerId="LiveId" clId="{5945E72F-B176-41F0-BE0B-CF5628F1E29C}" dt="2021-02-12T13:30:14.899" v="237" actId="478"/>
          <ac:picMkLst>
            <pc:docMk/>
            <pc:sldMk cId="1776682329" sldId="264"/>
            <ac:picMk id="15" creationId="{4BF45C02-F379-48B8-B647-DC9CFC682FEC}"/>
          </ac:picMkLst>
        </pc:picChg>
        <pc:picChg chg="add del mod">
          <ac:chgData name="Abdolmajid Erfani" userId="a0b76d37a352f590" providerId="LiveId" clId="{5945E72F-B176-41F0-BE0B-CF5628F1E29C}" dt="2021-02-12T13:30:56.827" v="242" actId="478"/>
          <ac:picMkLst>
            <pc:docMk/>
            <pc:sldMk cId="1776682329" sldId="264"/>
            <ac:picMk id="16" creationId="{EBF64D17-41B7-4E95-8752-CA869049B4C4}"/>
          </ac:picMkLst>
        </pc:picChg>
        <pc:picChg chg="add del mod">
          <ac:chgData name="Abdolmajid Erfani" userId="a0b76d37a352f590" providerId="LiveId" clId="{5945E72F-B176-41F0-BE0B-CF5628F1E29C}" dt="2021-02-12T13:32:04.699" v="250" actId="478"/>
          <ac:picMkLst>
            <pc:docMk/>
            <pc:sldMk cId="1776682329" sldId="264"/>
            <ac:picMk id="17" creationId="{CDFB5653-5171-420E-955A-74377E5E1921}"/>
          </ac:picMkLst>
        </pc:picChg>
        <pc:picChg chg="add del mod">
          <ac:chgData name="Abdolmajid Erfani" userId="a0b76d37a352f590" providerId="LiveId" clId="{5945E72F-B176-41F0-BE0B-CF5628F1E29C}" dt="2021-02-12T13:33:14.751" v="255" actId="478"/>
          <ac:picMkLst>
            <pc:docMk/>
            <pc:sldMk cId="1776682329" sldId="264"/>
            <ac:picMk id="18" creationId="{09325DF2-9B6D-409E-AB6B-C9166BD2CB6F}"/>
          </ac:picMkLst>
        </pc:picChg>
        <pc:picChg chg="add del mod">
          <ac:chgData name="Abdolmajid Erfani" userId="a0b76d37a352f590" providerId="LiveId" clId="{5945E72F-B176-41F0-BE0B-CF5628F1E29C}" dt="2021-02-12T13:34:05.435" v="265" actId="478"/>
          <ac:picMkLst>
            <pc:docMk/>
            <pc:sldMk cId="1776682329" sldId="264"/>
            <ac:picMk id="19" creationId="{952A46CD-6205-42EF-97F8-20A81A251E08}"/>
          </ac:picMkLst>
        </pc:picChg>
        <pc:picChg chg="add del mod">
          <ac:chgData name="Abdolmajid Erfani" userId="a0b76d37a352f590" providerId="LiveId" clId="{5945E72F-B176-41F0-BE0B-CF5628F1E29C}" dt="2021-02-12T13:37:36.251" v="276" actId="478"/>
          <ac:picMkLst>
            <pc:docMk/>
            <pc:sldMk cId="1776682329" sldId="264"/>
            <ac:picMk id="20" creationId="{954BC7B9-E55A-421B-9C24-5FE2E89E84C8}"/>
          </ac:picMkLst>
        </pc:picChg>
        <pc:picChg chg="add mod">
          <ac:chgData name="Abdolmajid Erfani" userId="a0b76d37a352f590" providerId="LiveId" clId="{5945E72F-B176-41F0-BE0B-CF5628F1E29C}" dt="2021-02-12T13:38:20.055" v="280" actId="14100"/>
          <ac:picMkLst>
            <pc:docMk/>
            <pc:sldMk cId="1776682329" sldId="264"/>
            <ac:picMk id="22" creationId="{D42E380F-B69B-4D36-A84F-AB1064FEDA0D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24" creationId="{AEEDE060-3113-447D-BD58-5EAAB60B431B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0" creationId="{533CB164-6821-4B95-9002-A1292C9E0784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1" creationId="{5C4E8A5E-DEDF-49A9-9C65-F88C9756F73C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2" creationId="{6FE92304-0134-46C4-9092-2ACD3BCF9451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3" creationId="{DB6EC448-1B27-4567-ABCF-B79B2B15ED64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4" creationId="{916D8F37-F462-428C-99E2-C6AE33088F87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8" creationId="{C99B8FF2-AD32-435D-B759-622ADB3A4A94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39" creationId="{26857BDF-CA8D-4EE3-A10E-FB45752824CA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40" creationId="{0B0CE8DF-1CC0-4DEE-BB26-9D28B9507A17}"/>
          </ac:picMkLst>
        </pc:picChg>
        <pc:picChg chg="add del mod">
          <ac:chgData name="Abdolmajid Erfani" userId="a0b76d37a352f590" providerId="LiveId" clId="{5945E72F-B176-41F0-BE0B-CF5628F1E29C}" dt="2021-02-12T13:37:30.981" v="274" actId="478"/>
          <ac:picMkLst>
            <pc:docMk/>
            <pc:sldMk cId="1776682329" sldId="264"/>
            <ac:picMk id="45" creationId="{2334CE6C-F4D0-4F96-BE0A-BE9756DFF277}"/>
          </ac:picMkLst>
        </pc:picChg>
      </pc:sldChg>
      <pc:sldChg chg="addSp delSp modSp add mod">
        <pc:chgData name="Abdolmajid Erfani" userId="a0b76d37a352f590" providerId="LiveId" clId="{5945E72F-B176-41F0-BE0B-CF5628F1E29C}" dt="2021-02-16T06:36:12.922" v="980" actId="164"/>
        <pc:sldMkLst>
          <pc:docMk/>
          <pc:sldMk cId="3213784206" sldId="264"/>
        </pc:sldMkLst>
        <pc:spChg chg="add del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12" creationId="{D1A46F40-D230-4431-9A77-3C9E19AFC231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25" creationId="{ABEF5D40-B3B7-4CE3-8AA6-894D0986FC88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26" creationId="{A3EBB839-1656-480D-84A5-20C9F20E21B5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27" creationId="{25D07568-A00D-4747-89E2-B20AA99B5B48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28" creationId="{6C43B59D-DD90-433B-A46A-70832A0E61CA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29" creationId="{48450684-0B6B-4720-A5D0-418C92FD2E85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35" creationId="{D92E9BFE-4312-4B9A-9C26-117599C16814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36" creationId="{17195F10-59EA-44CA-8CCE-A213A6452F5A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37" creationId="{EDB6D671-0BD1-4178-8C0B-BFE826726028}"/>
          </ac:spMkLst>
        </pc:spChg>
        <pc:spChg chg="add del mod">
          <ac:chgData name="Abdolmajid Erfani" userId="a0b76d37a352f590" providerId="LiveId" clId="{5945E72F-B176-41F0-BE0B-CF5628F1E29C}" dt="2021-02-13T23:28:06.509" v="740" actId="478"/>
          <ac:spMkLst>
            <pc:docMk/>
            <pc:sldMk cId="3213784206" sldId="264"/>
            <ac:spMk id="41" creationId="{0C5C215F-A4ED-464E-9E4E-3B3AC6DEE36A}"/>
          </ac:spMkLst>
        </pc:spChg>
        <pc:spChg chg="add mod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41" creationId="{7F40E2AB-682B-4F9B-A4CE-510A1D88C2A3}"/>
          </ac:spMkLst>
        </pc:spChg>
        <pc:spChg chg="add del mod">
          <ac:chgData name="Abdolmajid Erfani" userId="a0b76d37a352f590" providerId="LiveId" clId="{5945E72F-B176-41F0-BE0B-CF5628F1E29C}" dt="2021-02-13T23:29:07.713" v="767" actId="478"/>
          <ac:spMkLst>
            <pc:docMk/>
            <pc:sldMk cId="3213784206" sldId="264"/>
            <ac:spMk id="42" creationId="{59E910FE-F04D-4AE6-AE35-DB89E4A701CD}"/>
          </ac:spMkLst>
        </pc:spChg>
        <pc:spChg chg="add mod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43" creationId="{AD854DB6-54DC-414E-9B88-246A9DD0C7DF}"/>
          </ac:spMkLst>
        </pc:spChg>
        <pc:spChg chg="add del mod">
          <ac:chgData name="Abdolmajid Erfani" userId="a0b76d37a352f590" providerId="LiveId" clId="{5945E72F-B176-41F0-BE0B-CF5628F1E29C}" dt="2021-02-13T23:34:55.207" v="809" actId="478"/>
          <ac:spMkLst>
            <pc:docMk/>
            <pc:sldMk cId="3213784206" sldId="264"/>
            <ac:spMk id="43" creationId="{F80ACC89-519E-4581-8B81-43F2226AF396}"/>
          </ac:spMkLst>
        </pc:spChg>
        <pc:spChg chg="add del mod">
          <ac:chgData name="Abdolmajid Erfani" userId="a0b76d37a352f590" providerId="LiveId" clId="{5945E72F-B176-41F0-BE0B-CF5628F1E29C}" dt="2021-02-16T06:24:08.645" v="853" actId="478"/>
          <ac:spMkLst>
            <pc:docMk/>
            <pc:sldMk cId="3213784206" sldId="264"/>
            <ac:spMk id="44" creationId="{A141ACE7-06AE-48C7-B5E0-8E05DEC1B063}"/>
          </ac:spMkLst>
        </pc:spChg>
        <pc:spChg chg="add del mod">
          <ac:chgData name="Abdolmajid Erfani" userId="a0b76d37a352f590" providerId="LiveId" clId="{5945E72F-B176-41F0-BE0B-CF5628F1E29C}" dt="2021-02-16T06:33:25.969" v="941" actId="478"/>
          <ac:spMkLst>
            <pc:docMk/>
            <pc:sldMk cId="3213784206" sldId="264"/>
            <ac:spMk id="46" creationId="{574F99D8-ABFA-4D77-BFCA-099E3359F135}"/>
          </ac:spMkLst>
        </pc:spChg>
        <pc:spChg chg="add del mod">
          <ac:chgData name="Abdolmajid Erfani" userId="a0b76d37a352f590" providerId="LiveId" clId="{5945E72F-B176-41F0-BE0B-CF5628F1E29C}" dt="2021-02-16T06:25:52.578" v="902" actId="478"/>
          <ac:spMkLst>
            <pc:docMk/>
            <pc:sldMk cId="3213784206" sldId="264"/>
            <ac:spMk id="47" creationId="{3BAFCCED-D9FF-4BD9-8076-97D1DFA9D016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48" creationId="{2A54A498-E082-4F3A-A017-D81A041578D4}"/>
          </ac:spMkLst>
        </pc:spChg>
        <pc:spChg chg="add mod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49" creationId="{139B779F-DB7E-4233-9C85-68CC148A65C1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51" creationId="{3F09FD69-0E5E-43BF-A51B-4FA112EA6F0A}"/>
          </ac:spMkLst>
        </pc:spChg>
        <pc:spChg chg="add mod topLvl">
          <ac:chgData name="Abdolmajid Erfani" userId="a0b76d37a352f590" providerId="LiveId" clId="{5945E72F-B176-41F0-BE0B-CF5628F1E29C}" dt="2021-02-16T06:36:12.922" v="980" actId="164"/>
          <ac:spMkLst>
            <pc:docMk/>
            <pc:sldMk cId="3213784206" sldId="264"/>
            <ac:spMk id="52" creationId="{404364A9-145C-4C17-9DBE-C34F52DE5EB8}"/>
          </ac:spMkLst>
        </pc:spChg>
        <pc:grpChg chg="del mod">
          <ac:chgData name="Abdolmajid Erfani" userId="a0b76d37a352f590" providerId="LiveId" clId="{5945E72F-B176-41F0-BE0B-CF5628F1E29C}" dt="2021-02-13T23:26:29.119" v="719" actId="165"/>
          <ac:grpSpMkLst>
            <pc:docMk/>
            <pc:sldMk cId="3213784206" sldId="264"/>
            <ac:grpSpMk id="16" creationId="{4AD91C8F-E05A-402E-9720-201C40D82C7A}"/>
          </ac:grpSpMkLst>
        </pc:grpChg>
        <pc:grpChg chg="add del mod">
          <ac:chgData name="Abdolmajid Erfani" userId="a0b76d37a352f590" providerId="LiveId" clId="{5945E72F-B176-41F0-BE0B-CF5628F1E29C}" dt="2021-02-16T06:36:04.178" v="979" actId="165"/>
          <ac:grpSpMkLst>
            <pc:docMk/>
            <pc:sldMk cId="3213784206" sldId="264"/>
            <ac:grpSpMk id="17" creationId="{D9157119-9BDB-4EE4-95C7-7445B5A42B26}"/>
          </ac:grpSpMkLst>
        </pc:grpChg>
        <pc:grpChg chg="add mod">
          <ac:chgData name="Abdolmajid Erfani" userId="a0b76d37a352f590" providerId="LiveId" clId="{5945E72F-B176-41F0-BE0B-CF5628F1E29C}" dt="2021-02-16T06:36:12.922" v="980" actId="164"/>
          <ac:grpSpMkLst>
            <pc:docMk/>
            <pc:sldMk cId="3213784206" sldId="264"/>
            <ac:grpSpMk id="18" creationId="{3E570BD5-F233-46E2-87CA-F2B1D68B8BCC}"/>
          </ac:grpSpMkLst>
        </pc:grpChg>
        <pc:graphicFrameChg chg="add mod">
          <ac:chgData name="Abdolmajid Erfani" userId="a0b76d37a352f590" providerId="LiveId" clId="{5945E72F-B176-41F0-BE0B-CF5628F1E29C}" dt="2021-02-16T06:31:28.404" v="911"/>
          <ac:graphicFrameMkLst>
            <pc:docMk/>
            <pc:sldMk cId="3213784206" sldId="264"/>
            <ac:graphicFrameMk id="42" creationId="{00000000-0008-0000-0000-000004000000}"/>
          </ac:graphicFrameMkLst>
        </pc:graphicFrameChg>
        <pc:graphicFrameChg chg="add mod">
          <ac:chgData name="Abdolmajid Erfani" userId="a0b76d37a352f590" providerId="LiveId" clId="{5945E72F-B176-41F0-BE0B-CF5628F1E29C}" dt="2021-02-13T23:32:30.312" v="782"/>
          <ac:graphicFrameMkLst>
            <pc:docMk/>
            <pc:sldMk cId="3213784206" sldId="264"/>
            <ac:graphicFrameMk id="49" creationId="{00000000-0008-0000-0000-000004000000}"/>
          </ac:graphicFrameMkLst>
        </pc:graphicFrameChg>
        <pc:graphicFrameChg chg="add mod">
          <ac:chgData name="Abdolmajid Erfani" userId="a0b76d37a352f590" providerId="LiveId" clId="{5945E72F-B176-41F0-BE0B-CF5628F1E29C}" dt="2021-02-13T23:32:36.652" v="784"/>
          <ac:graphicFrameMkLst>
            <pc:docMk/>
            <pc:sldMk cId="3213784206" sldId="264"/>
            <ac:graphicFrameMk id="50" creationId="{00000000-0008-0000-0000-000004000000}"/>
          </ac:graphicFrameMkLst>
        </pc:graphicFrame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2" creationId="{8D6A6DD5-E6B5-480F-89B2-B67393BF66AF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3" creationId="{BEA17E71-F118-4547-88E8-812182A69ED8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4" creationId="{AD51E0FD-8F3E-46F2-9639-3EB799012100}"/>
          </ac:picMkLst>
        </pc:picChg>
        <pc:picChg chg="add mod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5" creationId="{006A069B-0508-4592-B46E-9B3E24CD5E48}"/>
          </ac:picMkLst>
        </pc:picChg>
        <pc:picChg chg="add del mod topLvl">
          <ac:chgData name="Abdolmajid Erfani" userId="a0b76d37a352f590" providerId="LiveId" clId="{5945E72F-B176-41F0-BE0B-CF5628F1E29C}" dt="2021-02-13T23:26:36.349" v="722" actId="478"/>
          <ac:picMkLst>
            <pc:docMk/>
            <pc:sldMk cId="3213784206" sldId="264"/>
            <ac:picMk id="5" creationId="{1A2013C6-9EEA-4771-94D8-79EF07A1826D}"/>
          </ac:picMkLst>
        </pc:picChg>
        <pc:picChg chg="add del mod topLvl">
          <ac:chgData name="Abdolmajid Erfani" userId="a0b76d37a352f590" providerId="LiveId" clId="{5945E72F-B176-41F0-BE0B-CF5628F1E29C}" dt="2021-02-16T06:24:05.904" v="852" actId="478"/>
          <ac:picMkLst>
            <pc:docMk/>
            <pc:sldMk cId="3213784206" sldId="264"/>
            <ac:picMk id="6" creationId="{97CDD2B1-9E47-49AB-9004-38992C3A10F5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7" creationId="{6D0AFDC1-7C3D-4188-8BA2-AC516FDD9115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8" creationId="{633C446A-B68A-4EB6-8376-33AFFC568E37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9" creationId="{E2CCA40B-35EF-4BE9-B4E2-223D216CDBB1}"/>
          </ac:picMkLst>
        </pc:picChg>
        <pc:picChg chg="add del mod topLvl">
          <ac:chgData name="Abdolmajid Erfani" userId="a0b76d37a352f590" providerId="LiveId" clId="{5945E72F-B176-41F0-BE0B-CF5628F1E29C}" dt="2021-02-13T23:29:09.559" v="768" actId="478"/>
          <ac:picMkLst>
            <pc:docMk/>
            <pc:sldMk cId="3213784206" sldId="264"/>
            <ac:picMk id="10" creationId="{1D831A4D-E16A-44F1-8D8E-634CEC59FA92}"/>
          </ac:picMkLst>
        </pc:picChg>
        <pc:picChg chg="add mod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10" creationId="{C6520D94-38C8-4744-8E69-419E9E30EED7}"/>
          </ac:picMkLst>
        </pc:picChg>
        <pc:picChg chg="add del mod topLvl">
          <ac:chgData name="Abdolmajid Erfani" userId="a0b76d37a352f590" providerId="LiveId" clId="{5945E72F-B176-41F0-BE0B-CF5628F1E29C}" dt="2021-02-16T06:24:52.193" v="864" actId="478"/>
          <ac:picMkLst>
            <pc:docMk/>
            <pc:sldMk cId="3213784206" sldId="264"/>
            <ac:picMk id="11" creationId="{7169075E-C308-4586-A463-E0B9B2F57DD5}"/>
          </ac:picMkLst>
        </pc:picChg>
        <pc:picChg chg="add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13" creationId="{3C048A63-7EBF-4F92-BEA4-AD3DC4F5E79D}"/>
          </ac:picMkLst>
        </pc:picChg>
        <pc:picChg chg="add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14" creationId="{96DC2DC8-3F7E-4AA1-814D-57A570D6C55F}"/>
          </ac:picMkLst>
        </pc:picChg>
        <pc:picChg chg="add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15" creationId="{11E8F049-D837-460E-B1B3-518953011FEB}"/>
          </ac:picMkLst>
        </pc:picChg>
        <pc:picChg chg="add mod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16" creationId="{FD10A6EC-05AB-49F9-B442-0C1E66D7D1A8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24" creationId="{AEEDE060-3113-447D-BD58-5EAAB60B431B}"/>
          </ac:picMkLst>
        </pc:picChg>
        <pc:picChg chg="add del mod topLvl">
          <ac:chgData name="Abdolmajid Erfani" userId="a0b76d37a352f590" providerId="LiveId" clId="{5945E72F-B176-41F0-BE0B-CF5628F1E29C}" dt="2021-02-16T06:33:22.064" v="940" actId="478"/>
          <ac:picMkLst>
            <pc:docMk/>
            <pc:sldMk cId="3213784206" sldId="264"/>
            <ac:picMk id="30" creationId="{533CB164-6821-4B95-9002-A1292C9E0784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31" creationId="{5C4E8A5E-DEDF-49A9-9C65-F88C9756F73C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32" creationId="{6FE92304-0134-46C4-9092-2ACD3BCF9451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33" creationId="{DB6EC448-1B27-4567-ABCF-B79B2B15ED64}"/>
          </ac:picMkLst>
        </pc:picChg>
        <pc:picChg chg="add del mod topLvl">
          <ac:chgData name="Abdolmajid Erfani" userId="a0b76d37a352f590" providerId="LiveId" clId="{5945E72F-B176-41F0-BE0B-CF5628F1E29C}" dt="2021-02-13T23:34:50.246" v="808" actId="478"/>
          <ac:picMkLst>
            <pc:docMk/>
            <pc:sldMk cId="3213784206" sldId="264"/>
            <ac:picMk id="34" creationId="{916D8F37-F462-428C-99E2-C6AE33088F87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38" creationId="{C99B8FF2-AD32-435D-B759-622ADB3A4A94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39" creationId="{26857BDF-CA8D-4EE3-A10E-FB45752824CA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40" creationId="{0B0CE8DF-1CC0-4DEE-BB26-9D28B9507A17}"/>
          </ac:picMkLst>
        </pc:picChg>
        <pc:picChg chg="add del mod topLvl">
          <ac:chgData name="Abdolmajid Erfani" userId="a0b76d37a352f590" providerId="LiveId" clId="{5945E72F-B176-41F0-BE0B-CF5628F1E29C}" dt="2021-02-16T06:36:12.922" v="980" actId="164"/>
          <ac:picMkLst>
            <pc:docMk/>
            <pc:sldMk cId="3213784206" sldId="264"/>
            <ac:picMk id="45" creationId="{2334CE6C-F4D0-4F96-BE0A-BE9756DFF277}"/>
          </ac:picMkLst>
        </pc:picChg>
      </pc:sldChg>
      <pc:sldChg chg="addSp modSp add mod">
        <pc:chgData name="Abdolmajid Erfani" userId="a0b76d37a352f590" providerId="LiveId" clId="{5945E72F-B176-41F0-BE0B-CF5628F1E29C}" dt="2021-02-12T17:10:39.465" v="718" actId="20577"/>
        <pc:sldMkLst>
          <pc:docMk/>
          <pc:sldMk cId="1904558067" sldId="265"/>
        </pc:sldMkLst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25" creationId="{ABEF5D40-B3B7-4CE3-8AA6-894D0986FC88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26" creationId="{A3EBB839-1656-480D-84A5-20C9F20E21B5}"/>
          </ac:spMkLst>
        </pc:spChg>
        <pc:spChg chg="mod">
          <ac:chgData name="Abdolmajid Erfani" userId="a0b76d37a352f590" providerId="LiveId" clId="{5945E72F-B176-41F0-BE0B-CF5628F1E29C}" dt="2021-02-12T17:05:10.963" v="699" actId="20577"/>
          <ac:spMkLst>
            <pc:docMk/>
            <pc:sldMk cId="1904558067" sldId="265"/>
            <ac:spMk id="27" creationId="{25D07568-A00D-4747-89E2-B20AA99B5B48}"/>
          </ac:spMkLst>
        </pc:spChg>
        <pc:spChg chg="mod">
          <ac:chgData name="Abdolmajid Erfani" userId="a0b76d37a352f590" providerId="LiveId" clId="{5945E72F-B176-41F0-BE0B-CF5628F1E29C}" dt="2021-02-12T17:05:14.546" v="703" actId="20577"/>
          <ac:spMkLst>
            <pc:docMk/>
            <pc:sldMk cId="1904558067" sldId="265"/>
            <ac:spMk id="28" creationId="{6C43B59D-DD90-433B-A46A-70832A0E61CA}"/>
          </ac:spMkLst>
        </pc:spChg>
        <pc:spChg chg="mod">
          <ac:chgData name="Abdolmajid Erfani" userId="a0b76d37a352f590" providerId="LiveId" clId="{5945E72F-B176-41F0-BE0B-CF5628F1E29C}" dt="2021-02-12T17:05:17.311" v="705" actId="20577"/>
          <ac:spMkLst>
            <pc:docMk/>
            <pc:sldMk cId="1904558067" sldId="265"/>
            <ac:spMk id="29" creationId="{48450684-0B6B-4720-A5D0-418C92FD2E85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35" creationId="{D92E9BFE-4312-4B9A-9C26-117599C16814}"/>
          </ac:spMkLst>
        </pc:spChg>
        <pc:spChg chg="mod">
          <ac:chgData name="Abdolmajid Erfani" userId="a0b76d37a352f590" providerId="LiveId" clId="{5945E72F-B176-41F0-BE0B-CF5628F1E29C}" dt="2021-02-12T17:10:39.465" v="718" actId="20577"/>
          <ac:spMkLst>
            <pc:docMk/>
            <pc:sldMk cId="1904558067" sldId="265"/>
            <ac:spMk id="36" creationId="{17195F10-59EA-44CA-8CCE-A213A6452F5A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37" creationId="{EDB6D671-0BD1-4178-8C0B-BFE826726028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1" creationId="{0C5C215F-A4ED-464E-9E4E-3B3AC6DEE36A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2" creationId="{59E910FE-F04D-4AE6-AE35-DB89E4A701CD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3" creationId="{F80ACC89-519E-4581-8B81-43F2226AF396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4" creationId="{A141ACE7-06AE-48C7-B5E0-8E05DEC1B063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6" creationId="{574F99D8-ABFA-4D77-BFCA-099E3359F135}"/>
          </ac:spMkLst>
        </pc:spChg>
        <pc:spChg chg="mod">
          <ac:chgData name="Abdolmajid Erfani" userId="a0b76d37a352f590" providerId="LiveId" clId="{5945E72F-B176-41F0-BE0B-CF5628F1E29C}" dt="2021-02-12T14:50:40.336" v="697" actId="164"/>
          <ac:spMkLst>
            <pc:docMk/>
            <pc:sldMk cId="1904558067" sldId="265"/>
            <ac:spMk id="47" creationId="{3BAFCCED-D9FF-4BD9-8076-97D1DFA9D016}"/>
          </ac:spMkLst>
        </pc:spChg>
        <pc:grpChg chg="add mod">
          <ac:chgData name="Abdolmajid Erfani" userId="a0b76d37a352f590" providerId="LiveId" clId="{5945E72F-B176-41F0-BE0B-CF5628F1E29C}" dt="2021-02-12T17:06:46.975" v="712" actId="1076"/>
          <ac:grpSpMkLst>
            <pc:docMk/>
            <pc:sldMk cId="1904558067" sldId="265"/>
            <ac:grpSpMk id="13" creationId="{CF35C703-EE2A-41FA-972A-E616D141E584}"/>
          </ac:grpSpMkLst>
        </pc:grpChg>
        <pc:grpChg chg="mod">
          <ac:chgData name="Abdolmajid Erfani" userId="a0b76d37a352f590" providerId="LiveId" clId="{5945E72F-B176-41F0-BE0B-CF5628F1E29C}" dt="2021-02-12T14:50:40.336" v="697" actId="164"/>
          <ac:grpSpMkLst>
            <pc:docMk/>
            <pc:sldMk cId="1904558067" sldId="265"/>
            <ac:grpSpMk id="16" creationId="{4AD91C8F-E05A-402E-9720-201C40D82C7A}"/>
          </ac:grpSpMkLst>
        </pc:grpChg>
      </pc:sldChg>
    </pc:docChg>
  </pc:docChgLst>
  <pc:docChgLst>
    <pc:chgData name="Abdolmajid Erfani" userId="a0b76d37a352f590" providerId="LiveId" clId="{2B567546-4E63-4F22-B0D7-4396B448E6C0}"/>
    <pc:docChg chg="delSld">
      <pc:chgData name="Abdolmajid Erfani" userId="a0b76d37a352f590" providerId="LiveId" clId="{2B567546-4E63-4F22-B0D7-4396B448E6C0}" dt="2021-02-16T14:59:01.167" v="8" actId="47"/>
      <pc:docMkLst>
        <pc:docMk/>
      </pc:docMkLst>
      <pc:sldChg chg="del">
        <pc:chgData name="Abdolmajid Erfani" userId="a0b76d37a352f590" providerId="LiveId" clId="{2B567546-4E63-4F22-B0D7-4396B448E6C0}" dt="2021-02-16T14:58:54.934" v="0" actId="47"/>
        <pc:sldMkLst>
          <pc:docMk/>
          <pc:sldMk cId="1843726703" sldId="256"/>
        </pc:sldMkLst>
      </pc:sldChg>
      <pc:sldChg chg="del">
        <pc:chgData name="Abdolmajid Erfani" userId="a0b76d37a352f590" providerId="LiveId" clId="{2B567546-4E63-4F22-B0D7-4396B448E6C0}" dt="2021-02-16T14:59:00.140" v="6" actId="47"/>
        <pc:sldMkLst>
          <pc:docMk/>
          <pc:sldMk cId="3049459356" sldId="257"/>
        </pc:sldMkLst>
      </pc:sldChg>
      <pc:sldChg chg="del">
        <pc:chgData name="Abdolmajid Erfani" userId="a0b76d37a352f590" providerId="LiveId" clId="{2B567546-4E63-4F22-B0D7-4396B448E6C0}" dt="2021-02-16T14:58:59.809" v="5" actId="47"/>
        <pc:sldMkLst>
          <pc:docMk/>
          <pc:sldMk cId="4113824277" sldId="258"/>
        </pc:sldMkLst>
      </pc:sldChg>
      <pc:sldChg chg="del">
        <pc:chgData name="Abdolmajid Erfani" userId="a0b76d37a352f590" providerId="LiveId" clId="{2B567546-4E63-4F22-B0D7-4396B448E6C0}" dt="2021-02-16T14:59:00.488" v="7" actId="47"/>
        <pc:sldMkLst>
          <pc:docMk/>
          <pc:sldMk cId="3970043901" sldId="259"/>
        </pc:sldMkLst>
      </pc:sldChg>
      <pc:sldChg chg="del">
        <pc:chgData name="Abdolmajid Erfani" userId="a0b76d37a352f590" providerId="LiveId" clId="{2B567546-4E63-4F22-B0D7-4396B448E6C0}" dt="2021-02-16T14:59:01.167" v="8" actId="47"/>
        <pc:sldMkLst>
          <pc:docMk/>
          <pc:sldMk cId="2968169742" sldId="260"/>
        </pc:sldMkLst>
      </pc:sldChg>
      <pc:sldChg chg="del">
        <pc:chgData name="Abdolmajid Erfani" userId="a0b76d37a352f590" providerId="LiveId" clId="{2B567546-4E63-4F22-B0D7-4396B448E6C0}" dt="2021-02-16T14:58:56.191" v="2" actId="47"/>
        <pc:sldMkLst>
          <pc:docMk/>
          <pc:sldMk cId="543591967" sldId="261"/>
        </pc:sldMkLst>
      </pc:sldChg>
      <pc:sldChg chg="del">
        <pc:chgData name="Abdolmajid Erfani" userId="a0b76d37a352f590" providerId="LiveId" clId="{2B567546-4E63-4F22-B0D7-4396B448E6C0}" dt="2021-02-16T14:58:55.447" v="1" actId="47"/>
        <pc:sldMkLst>
          <pc:docMk/>
          <pc:sldMk cId="1531992312" sldId="262"/>
        </pc:sldMkLst>
      </pc:sldChg>
      <pc:sldChg chg="del">
        <pc:chgData name="Abdolmajid Erfani" userId="a0b76d37a352f590" providerId="LiveId" clId="{2B567546-4E63-4F22-B0D7-4396B448E6C0}" dt="2021-02-16T14:58:59.408" v="4" actId="47"/>
        <pc:sldMkLst>
          <pc:docMk/>
          <pc:sldMk cId="2752415960" sldId="263"/>
        </pc:sldMkLst>
      </pc:sldChg>
      <pc:sldChg chg="del">
        <pc:chgData name="Abdolmajid Erfani" userId="a0b76d37a352f590" providerId="LiveId" clId="{2B567546-4E63-4F22-B0D7-4396B448E6C0}" dt="2021-02-16T14:58:59.102" v="3" actId="47"/>
        <pc:sldMkLst>
          <pc:docMk/>
          <pc:sldMk cId="1904558067" sldId="265"/>
        </pc:sldMkLst>
      </pc:sldChg>
    </pc:docChg>
  </pc:docChgLst>
  <pc:docChgLst>
    <pc:chgData name="Abdolmajid Erfani" userId="a0b76d37a352f590" providerId="LiveId" clId="{7283AE93-01BA-4EF4-87AA-DF7BA9723703}"/>
    <pc:docChg chg="undo custSel addSld delSld modSld sldOrd">
      <pc:chgData name="Abdolmajid Erfani" userId="a0b76d37a352f590" providerId="LiveId" clId="{7283AE93-01BA-4EF4-87AA-DF7BA9723703}" dt="2021-02-10T04:10:33.448" v="423" actId="1076"/>
      <pc:docMkLst>
        <pc:docMk/>
      </pc:docMkLst>
      <pc:sldChg chg="addSp delSp modSp new mod">
        <pc:chgData name="Abdolmajid Erfani" userId="a0b76d37a352f590" providerId="LiveId" clId="{7283AE93-01BA-4EF4-87AA-DF7BA9723703}" dt="2021-02-10T04:08:20.343" v="355" actId="14100"/>
        <pc:sldMkLst>
          <pc:docMk/>
          <pc:sldMk cId="1843726703" sldId="256"/>
        </pc:sldMkLst>
        <pc:spChg chg="del">
          <ac:chgData name="Abdolmajid Erfani" userId="a0b76d37a352f590" providerId="LiveId" clId="{7283AE93-01BA-4EF4-87AA-DF7BA9723703}" dt="2021-02-08T14:58:15.933" v="1" actId="478"/>
          <ac:spMkLst>
            <pc:docMk/>
            <pc:sldMk cId="1843726703" sldId="256"/>
            <ac:spMk id="2" creationId="{15103D0D-91B3-43FB-9851-A959B3FC2870}"/>
          </ac:spMkLst>
        </pc:spChg>
        <pc:spChg chg="del">
          <ac:chgData name="Abdolmajid Erfani" userId="a0b76d37a352f590" providerId="LiveId" clId="{7283AE93-01BA-4EF4-87AA-DF7BA9723703}" dt="2021-02-08T14:58:18.507" v="2" actId="478"/>
          <ac:spMkLst>
            <pc:docMk/>
            <pc:sldMk cId="1843726703" sldId="256"/>
            <ac:spMk id="3" creationId="{3AB1861A-7683-4B43-8B29-9AA912CB809B}"/>
          </ac:spMkLst>
        </pc:spChg>
        <pc:grpChg chg="add mod">
          <ac:chgData name="Abdolmajid Erfani" userId="a0b76d37a352f590" providerId="LiveId" clId="{7283AE93-01BA-4EF4-87AA-DF7BA9723703}" dt="2021-02-08T16:17:04.905" v="265" actId="164"/>
          <ac:grpSpMkLst>
            <pc:docMk/>
            <pc:sldMk cId="1843726703" sldId="256"/>
            <ac:grpSpMk id="29" creationId="{3EFC1DE4-4316-416D-9BB3-5D037DAECE2C}"/>
          </ac:grpSpMkLst>
        </pc:grpChg>
        <pc:picChg chg="add del mod">
          <ac:chgData name="Abdolmajid Erfani" userId="a0b76d37a352f590" providerId="LiveId" clId="{7283AE93-01BA-4EF4-87AA-DF7BA9723703}" dt="2021-02-08T15:05:17.953" v="41" actId="478"/>
          <ac:picMkLst>
            <pc:docMk/>
            <pc:sldMk cId="1843726703" sldId="256"/>
            <ac:picMk id="4" creationId="{938BA497-0E65-443B-B4B2-442180887276}"/>
          </ac:picMkLst>
        </pc:picChg>
        <pc:picChg chg="add del mod">
          <ac:chgData name="Abdolmajid Erfani" userId="a0b76d37a352f590" providerId="LiveId" clId="{7283AE93-01BA-4EF4-87AA-DF7BA9723703}" dt="2021-02-08T15:01:03.150" v="24" actId="478"/>
          <ac:picMkLst>
            <pc:docMk/>
            <pc:sldMk cId="1843726703" sldId="256"/>
            <ac:picMk id="5" creationId="{CA3D6A86-1F58-4897-A328-569C68AF02EF}"/>
          </ac:picMkLst>
        </pc:picChg>
        <pc:picChg chg="add del mod">
          <ac:chgData name="Abdolmajid Erfani" userId="a0b76d37a352f590" providerId="LiveId" clId="{7283AE93-01BA-4EF4-87AA-DF7BA9723703}" dt="2021-02-08T15:00:32.345" v="18" actId="478"/>
          <ac:picMkLst>
            <pc:docMk/>
            <pc:sldMk cId="1843726703" sldId="256"/>
            <ac:picMk id="6" creationId="{7DF4EC20-AC48-46F4-84A4-6B5A442E0C38}"/>
          </ac:picMkLst>
        </pc:picChg>
        <pc:picChg chg="add del mod">
          <ac:chgData name="Abdolmajid Erfani" userId="a0b76d37a352f590" providerId="LiveId" clId="{7283AE93-01BA-4EF4-87AA-DF7BA9723703}" dt="2021-02-08T15:01:06.689" v="26" actId="478"/>
          <ac:picMkLst>
            <pc:docMk/>
            <pc:sldMk cId="1843726703" sldId="256"/>
            <ac:picMk id="7" creationId="{B7FC31AD-C16F-45E4-9DF6-F1671E46E207}"/>
          </ac:picMkLst>
        </pc:picChg>
        <pc:picChg chg="add del mod">
          <ac:chgData name="Abdolmajid Erfani" userId="a0b76d37a352f590" providerId="LiveId" clId="{7283AE93-01BA-4EF4-87AA-DF7BA9723703}" dt="2021-02-08T15:01:04.836" v="25" actId="478"/>
          <ac:picMkLst>
            <pc:docMk/>
            <pc:sldMk cId="1843726703" sldId="256"/>
            <ac:picMk id="8" creationId="{8F4BD5BE-2076-4C9C-B1ED-8F1C87163492}"/>
          </ac:picMkLst>
        </pc:picChg>
        <pc:picChg chg="add mod">
          <ac:chgData name="Abdolmajid Erfani" userId="a0b76d37a352f590" providerId="LiveId" clId="{7283AE93-01BA-4EF4-87AA-DF7BA9723703}" dt="2021-02-10T04:08:20.082" v="354" actId="14100"/>
          <ac:picMkLst>
            <pc:docMk/>
            <pc:sldMk cId="1843726703" sldId="256"/>
            <ac:picMk id="9" creationId="{C78CA6A4-7BB9-4BDD-B2B7-9A6BBD2454B9}"/>
          </ac:picMkLst>
        </pc:picChg>
        <pc:picChg chg="add mod">
          <ac:chgData name="Abdolmajid Erfani" userId="a0b76d37a352f590" providerId="LiveId" clId="{7283AE93-01BA-4EF4-87AA-DF7BA9723703}" dt="2021-02-10T04:08:19.477" v="352" actId="14100"/>
          <ac:picMkLst>
            <pc:docMk/>
            <pc:sldMk cId="1843726703" sldId="256"/>
            <ac:picMk id="10" creationId="{0833BBD7-4C21-41B5-9FD2-CB819E19D0FA}"/>
          </ac:picMkLst>
        </pc:picChg>
        <pc:picChg chg="add del mod">
          <ac:chgData name="Abdolmajid Erfani" userId="a0b76d37a352f590" providerId="LiveId" clId="{7283AE93-01BA-4EF4-87AA-DF7BA9723703}" dt="2021-02-08T15:05:57.268" v="47" actId="478"/>
          <ac:picMkLst>
            <pc:docMk/>
            <pc:sldMk cId="1843726703" sldId="256"/>
            <ac:picMk id="11" creationId="{6595A782-677B-4A04-83DE-74A34B5573EB}"/>
          </ac:picMkLst>
        </pc:picChg>
        <pc:picChg chg="add mod">
          <ac:chgData name="Abdolmajid Erfani" userId="a0b76d37a352f590" providerId="LiveId" clId="{7283AE93-01BA-4EF4-87AA-DF7BA9723703}" dt="2021-02-10T04:08:20.343" v="355" actId="14100"/>
          <ac:picMkLst>
            <pc:docMk/>
            <pc:sldMk cId="1843726703" sldId="256"/>
            <ac:picMk id="12" creationId="{3D2AD1EA-3C78-4C59-96BA-2C983254A926}"/>
          </ac:picMkLst>
        </pc:picChg>
        <pc:picChg chg="add del mod">
          <ac:chgData name="Abdolmajid Erfani" userId="a0b76d37a352f590" providerId="LiveId" clId="{7283AE93-01BA-4EF4-87AA-DF7BA9723703}" dt="2021-02-08T15:12:23.944" v="59" actId="478"/>
          <ac:picMkLst>
            <pc:docMk/>
            <pc:sldMk cId="1843726703" sldId="256"/>
            <ac:picMk id="13" creationId="{4C960E5D-DBBC-4D93-AE32-B92CC5F9DE1C}"/>
          </ac:picMkLst>
        </pc:picChg>
        <pc:picChg chg="add mod">
          <ac:chgData name="Abdolmajid Erfani" userId="a0b76d37a352f590" providerId="LiveId" clId="{7283AE93-01BA-4EF4-87AA-DF7BA9723703}" dt="2021-02-10T04:08:18.723" v="349" actId="14100"/>
          <ac:picMkLst>
            <pc:docMk/>
            <pc:sldMk cId="1843726703" sldId="256"/>
            <ac:picMk id="14" creationId="{DDBF02BC-41F9-4F9B-B769-D55D70CBE21A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15" creationId="{E25BFD2B-3249-4927-9387-EF1834ACD0AE}"/>
          </ac:picMkLst>
        </pc:picChg>
        <pc:picChg chg="add del mod">
          <ac:chgData name="Abdolmajid Erfani" userId="a0b76d37a352f590" providerId="LiveId" clId="{7283AE93-01BA-4EF4-87AA-DF7BA9723703}" dt="2021-02-08T15:52:54.679" v="194" actId="478"/>
          <ac:picMkLst>
            <pc:docMk/>
            <pc:sldMk cId="1843726703" sldId="256"/>
            <ac:picMk id="16" creationId="{0591B3BE-58CE-4072-836F-90E7D31DAF68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17" creationId="{8EF1005B-EA29-411F-9F7C-1E03C78060BA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18" creationId="{1C05B8C1-C873-404A-9CE1-B4200DBF5E8E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19" creationId="{4D6C29A3-EF85-40BF-AC52-B826447BF762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0" creationId="{747B78CA-6917-4565-8969-EED988E72CEA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1" creationId="{1190FDB9-0866-498F-83BD-B1992397D399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2" creationId="{6AD7217D-C8E8-4CC0-8065-CE1EC5CC5EFD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3" creationId="{64FB0FED-8645-4036-816A-4119B1EDAD00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4" creationId="{AEEDE060-3113-447D-BD58-5EAAB60B431B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5" creationId="{E3301A89-0DBF-47BD-BBF2-46E7F1D2C629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6" creationId="{98AFD8AE-F229-450E-A5CD-79337AD80405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7" creationId="{A36DE406-7299-4D3A-B1AC-59855D811099}"/>
          </ac:picMkLst>
        </pc:picChg>
        <pc:picChg chg="add mod">
          <ac:chgData name="Abdolmajid Erfani" userId="a0b76d37a352f590" providerId="LiveId" clId="{7283AE93-01BA-4EF4-87AA-DF7BA9723703}" dt="2021-02-08T16:17:04.905" v="265" actId="164"/>
          <ac:picMkLst>
            <pc:docMk/>
            <pc:sldMk cId="1843726703" sldId="256"/>
            <ac:picMk id="28" creationId="{51CFA600-A886-4FAB-895F-5B244613D7FD}"/>
          </ac:picMkLst>
        </pc:picChg>
      </pc:sldChg>
      <pc:sldChg chg="addSp delSp modSp add mod">
        <pc:chgData name="Abdolmajid Erfani" userId="a0b76d37a352f590" providerId="LiveId" clId="{7283AE93-01BA-4EF4-87AA-DF7BA9723703}" dt="2021-02-08T15:47:43.694" v="181" actId="164"/>
        <pc:sldMkLst>
          <pc:docMk/>
          <pc:sldMk cId="3049459356" sldId="257"/>
        </pc:sldMkLst>
        <pc:grpChg chg="add mod">
          <ac:chgData name="Abdolmajid Erfani" userId="a0b76d37a352f590" providerId="LiveId" clId="{7283AE93-01BA-4EF4-87AA-DF7BA9723703}" dt="2021-02-08T15:47:43.694" v="181" actId="164"/>
          <ac:grpSpMkLst>
            <pc:docMk/>
            <pc:sldMk cId="3049459356" sldId="257"/>
            <ac:grpSpMk id="17" creationId="{8F6F7D2F-24FB-4E80-8DB4-6E1870CE07FA}"/>
          </ac:grpSpMkLst>
        </pc:grp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3" creationId="{60DF542E-20A7-4C65-BFFC-50880F4C2B80}"/>
          </ac:picMkLst>
        </pc:pic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5" creationId="{1D5D50A2-0A7A-462E-9D88-425BF6DF09D5}"/>
          </ac:picMkLst>
        </pc:picChg>
        <pc:picChg chg="add del mod">
          <ac:chgData name="Abdolmajid Erfani" userId="a0b76d37a352f590" providerId="LiveId" clId="{7283AE93-01BA-4EF4-87AA-DF7BA9723703}" dt="2021-02-08T15:23:54.358" v="127" actId="478"/>
          <ac:picMkLst>
            <pc:docMk/>
            <pc:sldMk cId="3049459356" sldId="257"/>
            <ac:picMk id="6" creationId="{CE2ED413-EF58-4938-B71F-70BC5AD2D314}"/>
          </ac:picMkLst>
        </pc:pic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8" creationId="{7260317B-4605-4E8C-89B3-F21C79DD11EB}"/>
          </ac:picMkLst>
        </pc:picChg>
        <pc:picChg chg="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9" creationId="{C78CA6A4-7BB9-4BDD-B2B7-9A6BBD2454B9}"/>
          </ac:picMkLst>
        </pc:picChg>
        <pc:picChg chg="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0" creationId="{0833BBD7-4C21-41B5-9FD2-CB819E19D0FA}"/>
          </ac:picMkLst>
        </pc:picChg>
        <pc:picChg chg="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2" creationId="{3D2AD1EA-3C78-4C59-96BA-2C983254A926}"/>
          </ac:picMkLst>
        </pc:pic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3" creationId="{A00026B1-F226-4D14-961A-8AD293C3DDE4}"/>
          </ac:picMkLst>
        </pc:picChg>
        <pc:picChg chg="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4" creationId="{DDBF02BC-41F9-4F9B-B769-D55D70CBE21A}"/>
          </ac:picMkLst>
        </pc:picChg>
        <pc:picChg chg="add mod">
          <ac:chgData name="Abdolmajid Erfani" userId="a0b76d37a352f590" providerId="LiveId" clId="{7283AE93-01BA-4EF4-87AA-DF7BA9723703}" dt="2021-02-08T15:47:43.694" v="181" actId="164"/>
          <ac:picMkLst>
            <pc:docMk/>
            <pc:sldMk cId="3049459356" sldId="257"/>
            <ac:picMk id="16" creationId="{7F694A4E-10B4-4DEE-BA6E-602BE0A6BB16}"/>
          </ac:picMkLst>
        </pc:picChg>
      </pc:sldChg>
      <pc:sldChg chg="addSp delSp modSp add del mod">
        <pc:chgData name="Abdolmajid Erfani" userId="a0b76d37a352f590" providerId="LiveId" clId="{7283AE93-01BA-4EF4-87AA-DF7BA9723703}" dt="2021-02-08T15:28:21.019" v="166" actId="47"/>
        <pc:sldMkLst>
          <pc:docMk/>
          <pc:sldMk cId="1274331418" sldId="258"/>
        </pc:sldMkLst>
        <pc:picChg chg="add mod">
          <ac:chgData name="Abdolmajid Erfani" userId="a0b76d37a352f590" providerId="LiveId" clId="{7283AE93-01BA-4EF4-87AA-DF7BA9723703}" dt="2021-02-08T15:22:46.717" v="117" actId="27614"/>
          <ac:picMkLst>
            <pc:docMk/>
            <pc:sldMk cId="1274331418" sldId="258"/>
            <ac:picMk id="3" creationId="{7C881BF0-49F1-4089-A24C-DC83B8015735}"/>
          </ac:picMkLst>
        </pc:picChg>
        <pc:picChg chg="del">
          <ac:chgData name="Abdolmajid Erfani" userId="a0b76d37a352f590" providerId="LiveId" clId="{7283AE93-01BA-4EF4-87AA-DF7BA9723703}" dt="2021-02-08T15:22:33.592" v="115" actId="478"/>
          <ac:picMkLst>
            <pc:docMk/>
            <pc:sldMk cId="1274331418" sldId="258"/>
            <ac:picMk id="9" creationId="{C78CA6A4-7BB9-4BDD-B2B7-9A6BBD2454B9}"/>
          </ac:picMkLst>
        </pc:picChg>
        <pc:picChg chg="del">
          <ac:chgData name="Abdolmajid Erfani" userId="a0b76d37a352f590" providerId="LiveId" clId="{7283AE93-01BA-4EF4-87AA-DF7BA9723703}" dt="2021-02-08T15:22:33.592" v="115" actId="478"/>
          <ac:picMkLst>
            <pc:docMk/>
            <pc:sldMk cId="1274331418" sldId="258"/>
            <ac:picMk id="10" creationId="{0833BBD7-4C21-41B5-9FD2-CB819E19D0FA}"/>
          </ac:picMkLst>
        </pc:picChg>
        <pc:picChg chg="del">
          <ac:chgData name="Abdolmajid Erfani" userId="a0b76d37a352f590" providerId="LiveId" clId="{7283AE93-01BA-4EF4-87AA-DF7BA9723703}" dt="2021-02-08T15:22:33.592" v="115" actId="478"/>
          <ac:picMkLst>
            <pc:docMk/>
            <pc:sldMk cId="1274331418" sldId="258"/>
            <ac:picMk id="12" creationId="{3D2AD1EA-3C78-4C59-96BA-2C983254A926}"/>
          </ac:picMkLst>
        </pc:picChg>
        <pc:picChg chg="del">
          <ac:chgData name="Abdolmajid Erfani" userId="a0b76d37a352f590" providerId="LiveId" clId="{7283AE93-01BA-4EF4-87AA-DF7BA9723703}" dt="2021-02-08T15:22:33.592" v="115" actId="478"/>
          <ac:picMkLst>
            <pc:docMk/>
            <pc:sldMk cId="1274331418" sldId="258"/>
            <ac:picMk id="14" creationId="{DDBF02BC-41F9-4F9B-B769-D55D70CBE21A}"/>
          </ac:picMkLst>
        </pc:picChg>
      </pc:sldChg>
      <pc:sldChg chg="addSp delSp modSp add mod">
        <pc:chgData name="Abdolmajid Erfani" userId="a0b76d37a352f590" providerId="LiveId" clId="{7283AE93-01BA-4EF4-87AA-DF7BA9723703}" dt="2021-02-08T16:18:06.107" v="274" actId="164"/>
        <pc:sldMkLst>
          <pc:docMk/>
          <pc:sldMk cId="4113824277" sldId="258"/>
        </pc:sldMkLst>
        <pc:grpChg chg="add mod">
          <ac:chgData name="Abdolmajid Erfani" userId="a0b76d37a352f590" providerId="LiveId" clId="{7283AE93-01BA-4EF4-87AA-DF7BA9723703}" dt="2021-02-08T16:18:06.107" v="274" actId="164"/>
          <ac:grpSpMkLst>
            <pc:docMk/>
            <pc:sldMk cId="4113824277" sldId="258"/>
            <ac:grpSpMk id="2" creationId="{BCA3252E-1F67-4885-A597-671AC320318E}"/>
          </ac:grpSpMkLst>
        </pc:grp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9" creationId="{C78CA6A4-7BB9-4BDD-B2B7-9A6BBD2454B9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10" creationId="{0833BBD7-4C21-41B5-9FD2-CB819E19D0FA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12" creationId="{3D2AD1EA-3C78-4C59-96BA-2C983254A926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14" creationId="{DDBF02BC-41F9-4F9B-B769-D55D70CBE21A}"/>
          </ac:picMkLst>
        </pc:picChg>
        <pc:picChg chg="del">
          <ac:chgData name="Abdolmajid Erfani" userId="a0b76d37a352f590" providerId="LiveId" clId="{7283AE93-01BA-4EF4-87AA-DF7BA9723703}" dt="2021-02-08T16:17:15.633" v="267" actId="478"/>
          <ac:picMkLst>
            <pc:docMk/>
            <pc:sldMk cId="4113824277" sldId="258"/>
            <ac:picMk id="15" creationId="{E25BFD2B-3249-4927-9387-EF1834ACD0AE}"/>
          </ac:picMkLst>
        </pc:picChg>
        <pc:picChg chg="del">
          <ac:chgData name="Abdolmajid Erfani" userId="a0b76d37a352f590" providerId="LiveId" clId="{7283AE93-01BA-4EF4-87AA-DF7BA9723703}" dt="2021-02-08T16:17:15.633" v="267" actId="478"/>
          <ac:picMkLst>
            <pc:docMk/>
            <pc:sldMk cId="4113824277" sldId="258"/>
            <ac:picMk id="17" creationId="{8EF1005B-EA29-411F-9F7C-1E03C78060BA}"/>
          </ac:picMkLst>
        </pc:picChg>
        <pc:picChg chg="del">
          <ac:chgData name="Abdolmajid Erfani" userId="a0b76d37a352f590" providerId="LiveId" clId="{7283AE93-01BA-4EF4-87AA-DF7BA9723703}" dt="2021-02-08T16:17:15.633" v="267" actId="478"/>
          <ac:picMkLst>
            <pc:docMk/>
            <pc:sldMk cId="4113824277" sldId="258"/>
            <ac:picMk id="18" creationId="{1C05B8C1-C873-404A-9CE1-B4200DBF5E8E}"/>
          </ac:picMkLst>
        </pc:picChg>
        <pc:picChg chg="del">
          <ac:chgData name="Abdolmajid Erfani" userId="a0b76d37a352f590" providerId="LiveId" clId="{7283AE93-01BA-4EF4-87AA-DF7BA9723703}" dt="2021-02-08T16:17:15.633" v="267" actId="478"/>
          <ac:picMkLst>
            <pc:docMk/>
            <pc:sldMk cId="4113824277" sldId="258"/>
            <ac:picMk id="19" creationId="{4D6C29A3-EF85-40BF-AC52-B826447BF762}"/>
          </ac:picMkLst>
        </pc:picChg>
        <pc:picChg chg="del">
          <ac:chgData name="Abdolmajid Erfani" userId="a0b76d37a352f590" providerId="LiveId" clId="{7283AE93-01BA-4EF4-87AA-DF7BA9723703}" dt="2021-02-08T16:17:35.635" v="271" actId="478"/>
          <ac:picMkLst>
            <pc:docMk/>
            <pc:sldMk cId="4113824277" sldId="258"/>
            <ac:picMk id="20" creationId="{747B78CA-6917-4565-8969-EED988E72CEA}"/>
          </ac:picMkLst>
        </pc:picChg>
        <pc:picChg chg="del">
          <ac:chgData name="Abdolmajid Erfani" userId="a0b76d37a352f590" providerId="LiveId" clId="{7283AE93-01BA-4EF4-87AA-DF7BA9723703}" dt="2021-02-08T16:17:35.635" v="271" actId="478"/>
          <ac:picMkLst>
            <pc:docMk/>
            <pc:sldMk cId="4113824277" sldId="258"/>
            <ac:picMk id="21" creationId="{1190FDB9-0866-498F-83BD-B1992397D399}"/>
          </ac:picMkLst>
        </pc:picChg>
        <pc:picChg chg="del">
          <ac:chgData name="Abdolmajid Erfani" userId="a0b76d37a352f590" providerId="LiveId" clId="{7283AE93-01BA-4EF4-87AA-DF7BA9723703}" dt="2021-02-08T16:17:35.635" v="271" actId="478"/>
          <ac:picMkLst>
            <pc:docMk/>
            <pc:sldMk cId="4113824277" sldId="258"/>
            <ac:picMk id="22" creationId="{6AD7217D-C8E8-4CC0-8065-CE1EC5CC5EFD}"/>
          </ac:picMkLst>
        </pc:picChg>
        <pc:picChg chg="del">
          <ac:chgData name="Abdolmajid Erfani" userId="a0b76d37a352f590" providerId="LiveId" clId="{7283AE93-01BA-4EF4-87AA-DF7BA9723703}" dt="2021-02-08T16:17:35.635" v="271" actId="478"/>
          <ac:picMkLst>
            <pc:docMk/>
            <pc:sldMk cId="4113824277" sldId="258"/>
            <ac:picMk id="23" creationId="{64FB0FED-8645-4036-816A-4119B1EDAD00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4" creationId="{AEEDE060-3113-447D-BD58-5EAAB60B431B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5" creationId="{E3301A89-0DBF-47BD-BBF2-46E7F1D2C629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6" creationId="{98AFD8AE-F229-450E-A5CD-79337AD80405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7" creationId="{A36DE406-7299-4D3A-B1AC-59855D811099}"/>
          </ac:picMkLst>
        </pc:picChg>
        <pc:picChg chg="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8" creationId="{51CFA600-A886-4FAB-895F-5B244613D7FD}"/>
          </ac:picMkLst>
        </pc:picChg>
        <pc:picChg chg="add 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29" creationId="{A2531BE0-058C-4846-A692-BB123090BAA2}"/>
          </ac:picMkLst>
        </pc:picChg>
        <pc:picChg chg="add 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30" creationId="{F8F1B388-78C5-4F8F-9A8B-7CB7665A6557}"/>
          </ac:picMkLst>
        </pc:picChg>
        <pc:picChg chg="add 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31" creationId="{7B7773DC-758C-4C70-ABB7-4B3F57587C94}"/>
          </ac:picMkLst>
        </pc:picChg>
        <pc:picChg chg="add mod">
          <ac:chgData name="Abdolmajid Erfani" userId="a0b76d37a352f590" providerId="LiveId" clId="{7283AE93-01BA-4EF4-87AA-DF7BA9723703}" dt="2021-02-08T16:18:06.107" v="274" actId="164"/>
          <ac:picMkLst>
            <pc:docMk/>
            <pc:sldMk cId="4113824277" sldId="258"/>
            <ac:picMk id="32" creationId="{1193A2C5-DCC3-4A3F-93A5-95CE5302EFEE}"/>
          </ac:picMkLst>
        </pc:picChg>
      </pc:sldChg>
      <pc:sldChg chg="addSp delSp modSp add mod ord">
        <pc:chgData name="Abdolmajid Erfani" userId="a0b76d37a352f590" providerId="LiveId" clId="{7283AE93-01BA-4EF4-87AA-DF7BA9723703}" dt="2021-02-08T16:28:48.572" v="294" actId="14100"/>
        <pc:sldMkLst>
          <pc:docMk/>
          <pc:sldMk cId="3970043901" sldId="259"/>
        </pc:sldMkLst>
        <pc:picChg chg="add mod">
          <ac:chgData name="Abdolmajid Erfani" userId="a0b76d37a352f590" providerId="LiveId" clId="{7283AE93-01BA-4EF4-87AA-DF7BA9723703}" dt="2021-02-08T16:25:21.701" v="280" actId="14100"/>
          <ac:picMkLst>
            <pc:docMk/>
            <pc:sldMk cId="3970043901" sldId="259"/>
            <ac:picMk id="2" creationId="{550655EB-A0BD-45B0-BE9D-B3F4731613E0}"/>
          </ac:picMkLst>
        </pc:picChg>
        <pc:picChg chg="add mod">
          <ac:chgData name="Abdolmajid Erfani" userId="a0b76d37a352f590" providerId="LiveId" clId="{7283AE93-01BA-4EF4-87AA-DF7BA9723703}" dt="2021-02-08T16:26:46.222" v="284" actId="14100"/>
          <ac:picMkLst>
            <pc:docMk/>
            <pc:sldMk cId="3970043901" sldId="259"/>
            <ac:picMk id="3" creationId="{21071C9A-A342-47CF-B7E8-AC2157E2BE4B}"/>
          </ac:picMkLst>
        </pc:picChg>
        <pc:picChg chg="add mod">
          <ac:chgData name="Abdolmajid Erfani" userId="a0b76d37a352f590" providerId="LiveId" clId="{7283AE93-01BA-4EF4-87AA-DF7BA9723703}" dt="2021-02-08T16:27:43.703" v="288" actId="14100"/>
          <ac:picMkLst>
            <pc:docMk/>
            <pc:sldMk cId="3970043901" sldId="259"/>
            <ac:picMk id="4" creationId="{542E4D52-D9F0-473A-9A58-BB4DD37DAA69}"/>
          </ac:picMkLst>
        </pc:picChg>
        <pc:picChg chg="add mod">
          <ac:chgData name="Abdolmajid Erfani" userId="a0b76d37a352f590" providerId="LiveId" clId="{7283AE93-01BA-4EF4-87AA-DF7BA9723703}" dt="2021-02-08T16:28:48.572" v="294" actId="14100"/>
          <ac:picMkLst>
            <pc:docMk/>
            <pc:sldMk cId="3970043901" sldId="259"/>
            <ac:picMk id="5" creationId="{A18E58FB-17C2-4EDA-9ABA-4C3A7E6BB6B0}"/>
          </ac:picMkLst>
        </pc:picChg>
        <pc:picChg chg="del">
          <ac:chgData name="Abdolmajid Erfani" userId="a0b76d37a352f590" providerId="LiveId" clId="{7283AE93-01BA-4EF4-87AA-DF7BA9723703}" dt="2021-02-08T16:25:03.084" v="276" actId="478"/>
          <ac:picMkLst>
            <pc:docMk/>
            <pc:sldMk cId="3970043901" sldId="259"/>
            <ac:picMk id="15" creationId="{E25BFD2B-3249-4927-9387-EF1834ACD0AE}"/>
          </ac:picMkLst>
        </pc:picChg>
        <pc:picChg chg="del">
          <ac:chgData name="Abdolmajid Erfani" userId="a0b76d37a352f590" providerId="LiveId" clId="{7283AE93-01BA-4EF4-87AA-DF7BA9723703}" dt="2021-02-08T16:25:03.084" v="276" actId="478"/>
          <ac:picMkLst>
            <pc:docMk/>
            <pc:sldMk cId="3970043901" sldId="259"/>
            <ac:picMk id="17" creationId="{8EF1005B-EA29-411F-9F7C-1E03C78060BA}"/>
          </ac:picMkLst>
        </pc:picChg>
        <pc:picChg chg="del">
          <ac:chgData name="Abdolmajid Erfani" userId="a0b76d37a352f590" providerId="LiveId" clId="{7283AE93-01BA-4EF4-87AA-DF7BA9723703}" dt="2021-02-08T16:25:03.084" v="276" actId="478"/>
          <ac:picMkLst>
            <pc:docMk/>
            <pc:sldMk cId="3970043901" sldId="259"/>
            <ac:picMk id="18" creationId="{1C05B8C1-C873-404A-9CE1-B4200DBF5E8E}"/>
          </ac:picMkLst>
        </pc:picChg>
        <pc:picChg chg="del">
          <ac:chgData name="Abdolmajid Erfani" userId="a0b76d37a352f590" providerId="LiveId" clId="{7283AE93-01BA-4EF4-87AA-DF7BA9723703}" dt="2021-02-08T16:25:03.084" v="276" actId="478"/>
          <ac:picMkLst>
            <pc:docMk/>
            <pc:sldMk cId="3970043901" sldId="259"/>
            <ac:picMk id="19" creationId="{4D6C29A3-EF85-40BF-AC52-B826447BF762}"/>
          </ac:picMkLst>
        </pc:picChg>
      </pc:sldChg>
      <pc:sldChg chg="addSp delSp add del mod">
        <pc:chgData name="Abdolmajid Erfani" userId="a0b76d37a352f590" providerId="LiveId" clId="{7283AE93-01BA-4EF4-87AA-DF7BA9723703}" dt="2021-02-10T03:19:51.339" v="298" actId="47"/>
        <pc:sldMkLst>
          <pc:docMk/>
          <pc:sldMk cId="2320710539" sldId="260"/>
        </pc:sldMkLst>
        <pc:picChg chg="add del">
          <ac:chgData name="Abdolmajid Erfani" userId="a0b76d37a352f590" providerId="LiveId" clId="{7283AE93-01BA-4EF4-87AA-DF7BA9723703}" dt="2021-02-10T03:19:49.824" v="297" actId="478"/>
          <ac:picMkLst>
            <pc:docMk/>
            <pc:sldMk cId="2320710539" sldId="260"/>
            <ac:picMk id="12" creationId="{3D2AD1EA-3C78-4C59-96BA-2C983254A926}"/>
          </ac:picMkLst>
        </pc:picChg>
      </pc:sldChg>
      <pc:sldChg chg="addSp delSp modSp add mod ord">
        <pc:chgData name="Abdolmajid Erfani" userId="a0b76d37a352f590" providerId="LiveId" clId="{7283AE93-01BA-4EF4-87AA-DF7BA9723703}" dt="2021-02-10T03:33:00.442" v="335"/>
        <pc:sldMkLst>
          <pc:docMk/>
          <pc:sldMk cId="2968169742" sldId="260"/>
        </pc:sldMkLst>
        <pc:grpChg chg="add mod">
          <ac:chgData name="Abdolmajid Erfani" userId="a0b76d37a352f590" providerId="LiveId" clId="{7283AE93-01BA-4EF4-87AA-DF7BA9723703}" dt="2021-02-10T03:32:57.021" v="333" actId="164"/>
          <ac:grpSpMkLst>
            <pc:docMk/>
            <pc:sldMk cId="2968169742" sldId="260"/>
            <ac:grpSpMk id="2" creationId="{5ADD1261-D56E-4164-85A0-F4AECAA4B8E0}"/>
          </ac:grpSpMkLst>
        </pc:grpChg>
        <pc:grpChg chg="add del mod">
          <ac:chgData name="Abdolmajid Erfani" userId="a0b76d37a352f590" providerId="LiveId" clId="{7283AE93-01BA-4EF4-87AA-DF7BA9723703}" dt="2021-02-10T03:33:00.442" v="335"/>
          <ac:grpSpMkLst>
            <pc:docMk/>
            <pc:sldMk cId="2968169742" sldId="260"/>
            <ac:grpSpMk id="33" creationId="{EB865D2D-969D-4499-8B1B-18B50C293F5B}"/>
          </ac:grpSpMkLst>
        </pc:grpChg>
        <pc:picChg chg="del">
          <ac:chgData name="Abdolmajid Erfani" userId="a0b76d37a352f590" providerId="LiveId" clId="{7283AE93-01BA-4EF4-87AA-DF7BA9723703}" dt="2021-02-10T03:20:11.468" v="304" actId="478"/>
          <ac:picMkLst>
            <pc:docMk/>
            <pc:sldMk cId="2968169742" sldId="260"/>
            <ac:picMk id="9" creationId="{C78CA6A4-7BB9-4BDD-B2B7-9A6BBD2454B9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10" creationId="{0833BBD7-4C21-41B5-9FD2-CB819E19D0FA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12" creationId="{3D2AD1EA-3C78-4C59-96BA-2C983254A926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14" creationId="{DDBF02BC-41F9-4F9B-B769-D55D70CBE21A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15" creationId="{E25BFD2B-3249-4927-9387-EF1834ACD0AE}"/>
          </ac:picMkLst>
        </pc:picChg>
        <pc:picChg chg="del">
          <ac:chgData name="Abdolmajid Erfani" userId="a0b76d37a352f590" providerId="LiveId" clId="{7283AE93-01BA-4EF4-87AA-DF7BA9723703}" dt="2021-02-10T03:20:11.468" v="304" actId="478"/>
          <ac:picMkLst>
            <pc:docMk/>
            <pc:sldMk cId="2968169742" sldId="260"/>
            <ac:picMk id="17" creationId="{8EF1005B-EA29-411F-9F7C-1E03C78060BA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18" creationId="{1C05B8C1-C873-404A-9CE1-B4200DBF5E8E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19" creationId="{4D6C29A3-EF85-40BF-AC52-B826447BF762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20" creationId="{747B78CA-6917-4565-8969-EED988E72CEA}"/>
          </ac:picMkLst>
        </pc:picChg>
        <pc:picChg chg="del">
          <ac:chgData name="Abdolmajid Erfani" userId="a0b76d37a352f590" providerId="LiveId" clId="{7283AE93-01BA-4EF4-87AA-DF7BA9723703}" dt="2021-02-10T03:20:11.468" v="304" actId="478"/>
          <ac:picMkLst>
            <pc:docMk/>
            <pc:sldMk cId="2968169742" sldId="260"/>
            <ac:picMk id="21" creationId="{1190FDB9-0866-498F-83BD-B1992397D399}"/>
          </ac:picMkLst>
        </pc:picChg>
        <pc:picChg chg="del">
          <ac:chgData name="Abdolmajid Erfani" userId="a0b76d37a352f590" providerId="LiveId" clId="{7283AE93-01BA-4EF4-87AA-DF7BA9723703}" dt="2021-02-10T03:20:11.468" v="304" actId="478"/>
          <ac:picMkLst>
            <pc:docMk/>
            <pc:sldMk cId="2968169742" sldId="260"/>
            <ac:picMk id="22" creationId="{6AD7217D-C8E8-4CC0-8065-CE1EC5CC5EFD}"/>
          </ac:picMkLst>
        </pc:picChg>
        <pc:picChg chg="del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23" creationId="{64FB0FED-8645-4036-816A-4119B1EDAD00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24" creationId="{AEEDE060-3113-447D-BD58-5EAAB60B431B}"/>
          </ac:picMkLst>
        </pc:picChg>
        <pc:picChg chg="del">
          <ac:chgData name="Abdolmajid Erfani" userId="a0b76d37a352f590" providerId="LiveId" clId="{7283AE93-01BA-4EF4-87AA-DF7BA9723703}" dt="2021-02-10T03:20:14.896" v="305" actId="478"/>
          <ac:picMkLst>
            <pc:docMk/>
            <pc:sldMk cId="2968169742" sldId="260"/>
            <ac:picMk id="25" creationId="{E3301A89-0DBF-47BD-BBF2-46E7F1D2C629}"/>
          </ac:picMkLst>
        </pc:picChg>
        <pc:picChg chg="del">
          <ac:chgData name="Abdolmajid Erfani" userId="a0b76d37a352f590" providerId="LiveId" clId="{7283AE93-01BA-4EF4-87AA-DF7BA9723703}" dt="2021-02-10T03:20:14.896" v="305" actId="478"/>
          <ac:picMkLst>
            <pc:docMk/>
            <pc:sldMk cId="2968169742" sldId="260"/>
            <ac:picMk id="26" creationId="{98AFD8AE-F229-450E-A5CD-79337AD80405}"/>
          </ac:picMkLst>
        </pc:picChg>
        <pc:picChg chg="del">
          <ac:chgData name="Abdolmajid Erfani" userId="a0b76d37a352f590" providerId="LiveId" clId="{7283AE93-01BA-4EF4-87AA-DF7BA9723703}" dt="2021-02-10T03:20:14.896" v="305" actId="478"/>
          <ac:picMkLst>
            <pc:docMk/>
            <pc:sldMk cId="2968169742" sldId="260"/>
            <ac:picMk id="27" creationId="{A36DE406-7299-4D3A-B1AC-59855D811099}"/>
          </ac:picMkLst>
        </pc:picChg>
        <pc:picChg chg="mod">
          <ac:chgData name="Abdolmajid Erfani" userId="a0b76d37a352f590" providerId="LiveId" clId="{7283AE93-01BA-4EF4-87AA-DF7BA9723703}" dt="2021-02-10T03:32:57.021" v="333" actId="164"/>
          <ac:picMkLst>
            <pc:docMk/>
            <pc:sldMk cId="2968169742" sldId="260"/>
            <ac:picMk id="28" creationId="{51CFA600-A886-4FAB-895F-5B244613D7FD}"/>
          </ac:picMkLst>
        </pc:picChg>
        <pc:picChg chg="add del mod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29" creationId="{74CA038B-E452-46FE-B01B-E78705C33CCA}"/>
          </ac:picMkLst>
        </pc:picChg>
        <pc:picChg chg="add del mod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30" creationId="{A4B4E2B0-DF16-49E5-9191-FCE3A278042B}"/>
          </ac:picMkLst>
        </pc:picChg>
        <pc:picChg chg="add del mod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31" creationId="{381FEE25-3A6E-46A9-9CE0-FAA272F518EB}"/>
          </ac:picMkLst>
        </pc:picChg>
        <pc:picChg chg="add del mod">
          <ac:chgData name="Abdolmajid Erfani" userId="a0b76d37a352f590" providerId="LiveId" clId="{7283AE93-01BA-4EF4-87AA-DF7BA9723703}" dt="2021-02-10T03:20:08.399" v="303" actId="478"/>
          <ac:picMkLst>
            <pc:docMk/>
            <pc:sldMk cId="2968169742" sldId="260"/>
            <ac:picMk id="32" creationId="{3FB45689-1CF7-498B-8B21-1B84EF17145A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4" creationId="{5CAFC0A2-62DC-4AFE-AB04-E84052AA1F4C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5" creationId="{D7B72DAE-37C1-4870-9FC6-C36D9D098EA5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6" creationId="{736DAF31-6C27-40E7-8DD7-AC7B08DC69A7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7" creationId="{58551E99-1719-4FF5-9054-5B97C82E6591}"/>
          </ac:picMkLst>
        </pc:picChg>
        <pc:picChg chg="mod">
          <ac:chgData name="Abdolmajid Erfani" userId="a0b76d37a352f590" providerId="LiveId" clId="{7283AE93-01BA-4EF4-87AA-DF7BA9723703}" dt="2021-02-10T03:32:59.156" v="334"/>
          <ac:picMkLst>
            <pc:docMk/>
            <pc:sldMk cId="2968169742" sldId="260"/>
            <ac:picMk id="38" creationId="{6BAC1994-9134-482C-BB30-54D3FB4D6D22}"/>
          </ac:picMkLst>
        </pc:picChg>
      </pc:sldChg>
      <pc:sldChg chg="addSp delSp modSp add mod">
        <pc:chgData name="Abdolmajid Erfani" userId="a0b76d37a352f590" providerId="LiveId" clId="{7283AE93-01BA-4EF4-87AA-DF7BA9723703}" dt="2021-02-10T04:10:33.448" v="423" actId="1076"/>
        <pc:sldMkLst>
          <pc:docMk/>
          <pc:sldMk cId="543591967" sldId="261"/>
        </pc:sldMkLst>
        <pc:picChg chg="del">
          <ac:chgData name="Abdolmajid Erfani" userId="a0b76d37a352f590" providerId="LiveId" clId="{7283AE93-01BA-4EF4-87AA-DF7BA9723703}" dt="2021-02-10T04:08:28.932" v="357" actId="478"/>
          <ac:picMkLst>
            <pc:docMk/>
            <pc:sldMk cId="543591967" sldId="261"/>
            <ac:picMk id="9" creationId="{C78CA6A4-7BB9-4BDD-B2B7-9A6BBD2454B9}"/>
          </ac:picMkLst>
        </pc:picChg>
        <pc:picChg chg="del">
          <ac:chgData name="Abdolmajid Erfani" userId="a0b76d37a352f590" providerId="LiveId" clId="{7283AE93-01BA-4EF4-87AA-DF7BA9723703}" dt="2021-02-10T04:08:28.932" v="357" actId="478"/>
          <ac:picMkLst>
            <pc:docMk/>
            <pc:sldMk cId="543591967" sldId="261"/>
            <ac:picMk id="10" creationId="{0833BBD7-4C21-41B5-9FD2-CB819E19D0FA}"/>
          </ac:picMkLst>
        </pc:picChg>
        <pc:picChg chg="mod">
          <ac:chgData name="Abdolmajid Erfani" userId="a0b76d37a352f590" providerId="LiveId" clId="{7283AE93-01BA-4EF4-87AA-DF7BA9723703}" dt="2021-02-10T04:10:13.527" v="415" actId="14100"/>
          <ac:picMkLst>
            <pc:docMk/>
            <pc:sldMk cId="543591967" sldId="261"/>
            <ac:picMk id="12" creationId="{3D2AD1EA-3C78-4C59-96BA-2C983254A926}"/>
          </ac:picMkLst>
        </pc:picChg>
        <pc:picChg chg="del">
          <ac:chgData name="Abdolmajid Erfani" userId="a0b76d37a352f590" providerId="LiveId" clId="{7283AE93-01BA-4EF4-87AA-DF7BA9723703}" dt="2021-02-10T04:08:28.932" v="357" actId="478"/>
          <ac:picMkLst>
            <pc:docMk/>
            <pc:sldMk cId="543591967" sldId="261"/>
            <ac:picMk id="14" creationId="{DDBF02BC-41F9-4F9B-B769-D55D70CBE21A}"/>
          </ac:picMkLst>
        </pc:picChg>
        <pc:picChg chg="add del mod">
          <ac:chgData name="Abdolmajid Erfani" userId="a0b76d37a352f590" providerId="LiveId" clId="{7283AE93-01BA-4EF4-87AA-DF7BA9723703}" dt="2021-02-10T04:10:06.923" v="413" actId="478"/>
          <ac:picMkLst>
            <pc:docMk/>
            <pc:sldMk cId="543591967" sldId="261"/>
            <ac:picMk id="29" creationId="{E90C6615-7B6D-4E19-AE1C-7A9276C419BC}"/>
          </ac:picMkLst>
        </pc:picChg>
        <pc:picChg chg="add del mod">
          <ac:chgData name="Abdolmajid Erfani" userId="a0b76d37a352f590" providerId="LiveId" clId="{7283AE93-01BA-4EF4-87AA-DF7BA9723703}" dt="2021-02-10T04:10:06.923" v="413" actId="478"/>
          <ac:picMkLst>
            <pc:docMk/>
            <pc:sldMk cId="543591967" sldId="261"/>
            <ac:picMk id="30" creationId="{4B8FB049-6955-4802-982F-ACD37EAD3962}"/>
          </ac:picMkLst>
        </pc:picChg>
        <pc:picChg chg="add del mod">
          <ac:chgData name="Abdolmajid Erfani" userId="a0b76d37a352f590" providerId="LiveId" clId="{7283AE93-01BA-4EF4-87AA-DF7BA9723703}" dt="2021-02-10T04:10:06.923" v="413" actId="478"/>
          <ac:picMkLst>
            <pc:docMk/>
            <pc:sldMk cId="543591967" sldId="261"/>
            <ac:picMk id="31" creationId="{989ED8E1-1CF9-4DE9-B3FD-5CD4D65C01FE}"/>
          </ac:picMkLst>
        </pc:picChg>
        <pc:picChg chg="add del mod">
          <ac:chgData name="Abdolmajid Erfani" userId="a0b76d37a352f590" providerId="LiveId" clId="{7283AE93-01BA-4EF4-87AA-DF7BA9723703}" dt="2021-02-10T04:10:06.923" v="413" actId="478"/>
          <ac:picMkLst>
            <pc:docMk/>
            <pc:sldMk cId="543591967" sldId="261"/>
            <ac:picMk id="32" creationId="{63834930-2974-4C2C-8A7C-01354BE51BC1}"/>
          </ac:picMkLst>
        </pc:picChg>
        <pc:picChg chg="add del mod">
          <ac:chgData name="Abdolmajid Erfani" userId="a0b76d37a352f590" providerId="LiveId" clId="{7283AE93-01BA-4EF4-87AA-DF7BA9723703}" dt="2021-02-10T04:09:23.595" v="387"/>
          <ac:picMkLst>
            <pc:docMk/>
            <pc:sldMk cId="543591967" sldId="261"/>
            <ac:picMk id="33" creationId="{341232EB-62B6-4F24-A8CC-FF97F62DDCF5}"/>
          </ac:picMkLst>
        </pc:picChg>
        <pc:picChg chg="add del mod">
          <ac:chgData name="Abdolmajid Erfani" userId="a0b76d37a352f590" providerId="LiveId" clId="{7283AE93-01BA-4EF4-87AA-DF7BA9723703}" dt="2021-02-10T04:09:22.783" v="385"/>
          <ac:picMkLst>
            <pc:docMk/>
            <pc:sldMk cId="543591967" sldId="261"/>
            <ac:picMk id="34" creationId="{C3E91B8A-CC90-4795-9E45-3A1E5B8AA191}"/>
          </ac:picMkLst>
        </pc:picChg>
        <pc:picChg chg="add del mod">
          <ac:chgData name="Abdolmajid Erfani" userId="a0b76d37a352f590" providerId="LiveId" clId="{7283AE93-01BA-4EF4-87AA-DF7BA9723703}" dt="2021-02-10T04:09:21.951" v="383"/>
          <ac:picMkLst>
            <pc:docMk/>
            <pc:sldMk cId="543591967" sldId="261"/>
            <ac:picMk id="35" creationId="{3E29483B-CCA2-4F0A-91A1-7B53E1485543}"/>
          </ac:picMkLst>
        </pc:picChg>
        <pc:picChg chg="add del mod">
          <ac:chgData name="Abdolmajid Erfani" userId="a0b76d37a352f590" providerId="LiveId" clId="{7283AE93-01BA-4EF4-87AA-DF7BA9723703}" dt="2021-02-10T04:09:21.084" v="381"/>
          <ac:picMkLst>
            <pc:docMk/>
            <pc:sldMk cId="543591967" sldId="261"/>
            <ac:picMk id="36" creationId="{ABFEB085-8A84-4E8D-A46C-4331B96EDEE4}"/>
          </ac:picMkLst>
        </pc:picChg>
        <pc:picChg chg="add del mod">
          <ac:chgData name="Abdolmajid Erfani" userId="a0b76d37a352f590" providerId="LiveId" clId="{7283AE93-01BA-4EF4-87AA-DF7BA9723703}" dt="2021-02-10T04:10:00.701" v="410"/>
          <ac:picMkLst>
            <pc:docMk/>
            <pc:sldMk cId="543591967" sldId="261"/>
            <ac:picMk id="37" creationId="{D8F766CB-163B-4889-8F0A-BEDF97BC0DC7}"/>
          </ac:picMkLst>
        </pc:picChg>
        <pc:picChg chg="add del mod">
          <ac:chgData name="Abdolmajid Erfani" userId="a0b76d37a352f590" providerId="LiveId" clId="{7283AE93-01BA-4EF4-87AA-DF7BA9723703}" dt="2021-02-10T04:09:59.759" v="408"/>
          <ac:picMkLst>
            <pc:docMk/>
            <pc:sldMk cId="543591967" sldId="261"/>
            <ac:picMk id="38" creationId="{2F7B6967-7E61-45CB-BF38-8B592222B214}"/>
          </ac:picMkLst>
        </pc:picChg>
        <pc:picChg chg="add del mod">
          <ac:chgData name="Abdolmajid Erfani" userId="a0b76d37a352f590" providerId="LiveId" clId="{7283AE93-01BA-4EF4-87AA-DF7BA9723703}" dt="2021-02-10T04:09:59.311" v="406"/>
          <ac:picMkLst>
            <pc:docMk/>
            <pc:sldMk cId="543591967" sldId="261"/>
            <ac:picMk id="39" creationId="{55B16C4C-0930-4271-BBDE-0A6C8F3C2640}"/>
          </ac:picMkLst>
        </pc:picChg>
        <pc:picChg chg="add del mod">
          <ac:chgData name="Abdolmajid Erfani" userId="a0b76d37a352f590" providerId="LiveId" clId="{7283AE93-01BA-4EF4-87AA-DF7BA9723703}" dt="2021-02-10T04:09:58.850" v="404"/>
          <ac:picMkLst>
            <pc:docMk/>
            <pc:sldMk cId="543591967" sldId="261"/>
            <ac:picMk id="40" creationId="{4962BEF2-F519-4F44-89B3-C0340D594343}"/>
          </ac:picMkLst>
        </pc:picChg>
        <pc:picChg chg="add mod">
          <ac:chgData name="Abdolmajid Erfani" userId="a0b76d37a352f590" providerId="LiveId" clId="{7283AE93-01BA-4EF4-87AA-DF7BA9723703}" dt="2021-02-10T04:10:18.609" v="417" actId="1076"/>
          <ac:picMkLst>
            <pc:docMk/>
            <pc:sldMk cId="543591967" sldId="261"/>
            <ac:picMk id="41" creationId="{62CCA42D-5B63-4D01-89EA-7FB66AC6D7E4}"/>
          </ac:picMkLst>
        </pc:picChg>
        <pc:picChg chg="add mod">
          <ac:chgData name="Abdolmajid Erfani" userId="a0b76d37a352f590" providerId="LiveId" clId="{7283AE93-01BA-4EF4-87AA-DF7BA9723703}" dt="2021-02-10T04:10:23.972" v="419" actId="1076"/>
          <ac:picMkLst>
            <pc:docMk/>
            <pc:sldMk cId="543591967" sldId="261"/>
            <ac:picMk id="42" creationId="{8C8D920A-9457-43F6-8BFA-32DE52715242}"/>
          </ac:picMkLst>
        </pc:picChg>
        <pc:picChg chg="add mod">
          <ac:chgData name="Abdolmajid Erfani" userId="a0b76d37a352f590" providerId="LiveId" clId="{7283AE93-01BA-4EF4-87AA-DF7BA9723703}" dt="2021-02-10T04:10:29.225" v="421" actId="1076"/>
          <ac:picMkLst>
            <pc:docMk/>
            <pc:sldMk cId="543591967" sldId="261"/>
            <ac:picMk id="43" creationId="{E53D70DC-2083-4BD4-8441-926726218046}"/>
          </ac:picMkLst>
        </pc:picChg>
        <pc:picChg chg="add mod">
          <ac:chgData name="Abdolmajid Erfani" userId="a0b76d37a352f590" providerId="LiveId" clId="{7283AE93-01BA-4EF4-87AA-DF7BA9723703}" dt="2021-02-10T04:10:33.448" v="423" actId="1076"/>
          <ac:picMkLst>
            <pc:docMk/>
            <pc:sldMk cId="543591967" sldId="261"/>
            <ac:picMk id="44" creationId="{AD906286-2920-47C8-9305-EBF97F06E7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792DF-A30F-4362-B58C-7B33DA9F81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4A4D-A391-4AEB-942E-027A7B2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44A4D-A391-4AEB-942E-027A7B208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25DA-5FEF-43F5-8930-090DEE02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48EF-25C8-4D51-B8DB-01E8248C6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6A9B-5261-4DB9-A5AF-1A7A1E5F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AE01-C472-42A2-8D3A-25D0EE90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D3CB-5280-438D-876A-09AF9B02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63D4-2620-4A1B-A651-7F3D39BE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7F81C-492E-4360-81B8-EC04FFC27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9987-A11B-4C51-B4F4-9005C62B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DA03-9088-45E8-9D6E-BEAB0E15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07DF-DEB8-4F04-9893-986B4EAD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91F07-0B7F-4E86-8D8E-9623EBF4F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8D89-BF31-42D8-9503-A8FEDD56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D70E-A3D8-4F2B-8F00-A425CE8C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45DB-2E1E-4FDF-9661-F548B74D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2119-3E96-470E-AF7A-93C07F2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7C8D-3A0E-466E-9987-8E5E092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971B-42D9-42BE-9BB5-E873F4CC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275-B8A7-472C-8C70-2CD785B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BA1C-74F6-4CAD-9B4C-4AE9BEBA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764D-6018-406B-BBA2-B9BBAF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E517-9CCA-497F-81D6-B22BBCF0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0CE9-E626-49D1-94F1-A47868428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FD63-C2BC-4821-BAA9-9BBDEC1F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FE94-BFB2-4470-8F0E-AEDD46A0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E86B-9455-48C2-AC8D-08E410D1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11D5-3A63-439A-9D09-8FEBCFB2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E910-231E-4FB6-8F7D-FA9B2359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E2E2-11C6-422D-9BAE-36CA91B4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59CF3-8573-4909-A868-FF774512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1F86F-9913-4AB4-B53B-41F80615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C209-573D-4F92-A485-358AB21E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51D-5CE6-4158-ABA0-428A1A04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F12B5-2882-4F99-9414-9B982873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5CFE-8F45-4BD0-B6B5-8022CC2C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4A414-B73A-4615-8769-74332B56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3316-F9E1-4B5D-BDC7-26A19E3F2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5F22F-D84D-48ED-9A9C-46526B8F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AB6E3-06E3-4401-83F8-573B3AEA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88F44-84F2-4016-8627-5B5DD059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09F-75C9-4C88-BD43-4A669708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9DAE3-EEEE-4656-B761-7976EA37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EEE82-A008-4CCC-AEEF-D409571F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DD4B9-DB7E-4437-B8AC-75E55A35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72D92-DE92-4124-8B26-D8A9620E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1ACEC-1D5C-4332-9D32-480646C0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5E281-7B41-4B28-A1A1-4C18A287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F3C1-B4BD-4E80-AA53-638B4CE4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72A8-31E0-4E8C-BA90-2517516E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7FDE-5417-47C5-BFAC-23D778BD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5AF2-A0D5-4514-A757-D5D7DF1C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AE631-F10A-428B-A93D-A785EB57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BCD99-7F9E-4BE5-9133-AD0A3D07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679C-D7CF-4EE4-BC32-B0FC8995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70BD8-F279-4E7B-8DC6-0A3C76555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2C4A7-952E-4E9B-A54A-5846ABB5C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7FA46-8630-448F-9D80-2B8E521C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FF155-2AB9-4F77-9A0F-30DF9F78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43471-6B7E-457D-B645-1593AC4D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30B76-D27B-4827-9540-293DCE4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2A51-BCD1-4BC2-8730-086BAC85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32E7-E697-4D0B-B387-BE0C43F61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AB6D-5014-472E-A70A-339E418CD39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6F2D-176E-41F9-A33F-ECA6CBF00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A761-C3B6-4DF0-A20F-6E12D67BE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1520-26EA-4DBA-8ADD-CBD2457B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35.png"/><Relationship Id="rId26" Type="http://schemas.openxmlformats.org/officeDocument/2006/relationships/image" Target="../media/image15.png"/><Relationship Id="rId21" Type="http://schemas.openxmlformats.org/officeDocument/2006/relationships/image" Target="../media/image38.png"/><Relationship Id="rId34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41.png"/><Relationship Id="rId32" Type="http://schemas.openxmlformats.org/officeDocument/2006/relationships/image" Target="../media/image18.png"/><Relationship Id="rId37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40.png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17.png"/><Relationship Id="rId35" Type="http://schemas.openxmlformats.org/officeDocument/2006/relationships/image" Target="../media/image5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E570BD5-F233-46E2-87CA-F2B1D68B8BCC}"/>
              </a:ext>
            </a:extLst>
          </p:cNvPr>
          <p:cNvGrpSpPr/>
          <p:nvPr/>
        </p:nvGrpSpPr>
        <p:grpSpPr>
          <a:xfrm>
            <a:off x="-22046" y="-2"/>
            <a:ext cx="12410369" cy="6971003"/>
            <a:chOff x="-22046" y="-2"/>
            <a:chExt cx="12410369" cy="6971003"/>
          </a:xfrm>
        </p:grpSpPr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EEDE060-3113-447D-BD58-5EAAB60B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413" y="6714217"/>
              <a:ext cx="1033471" cy="24288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D6A6DD5-E6B5-480F-89B2-B67393BF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2046" y="-2"/>
              <a:ext cx="2488022" cy="253841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A17E71-F118-4547-88E8-812182A69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65976" y="0"/>
              <a:ext cx="2488022" cy="254793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51E0FD-8F3E-46F2-9639-3EB799012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2076" y="-2"/>
              <a:ext cx="2486099" cy="2547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0AFDC1-7C3D-4188-8BA2-AC516FDD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2046" y="2533783"/>
              <a:ext cx="2486100" cy="19384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3C446A-B68A-4EB6-8376-33AFFC568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4054" y="2533781"/>
              <a:ext cx="2486100" cy="193847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CCA40B-35EF-4BE9-B4E2-223D216C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48232" y="2538089"/>
              <a:ext cx="2493788" cy="193416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C4E8A5E-DEDF-49A9-9C65-F88C9756F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7377" y="4462728"/>
              <a:ext cx="2481431" cy="221905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FE92304-0134-46C4-9092-2ACD3BC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60812" y="4469350"/>
              <a:ext cx="2476629" cy="221905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B6EC448-1B27-4567-ABCF-B79B2B15E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40915" y="4475971"/>
              <a:ext cx="2499184" cy="2212431"/>
            </a:xfrm>
            <a:prstGeom prst="rect">
              <a:avLst/>
            </a:prstGeom>
          </p:spPr>
        </p:pic>
        <p:pic>
          <p:nvPicPr>
            <p:cNvPr id="39" name="Picture 38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26857BDF-CA8D-4EE3-A10E-FB457528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540" y="6721655"/>
              <a:ext cx="957268" cy="242889"/>
            </a:xfrm>
            <a:prstGeom prst="rect">
              <a:avLst/>
            </a:prstGeom>
          </p:spPr>
        </p:pic>
        <p:pic>
          <p:nvPicPr>
            <p:cNvPr id="40" name="Picture 39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B0CE8DF-1CC0-4DEE-BB26-9D28B9507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010" y="6721657"/>
              <a:ext cx="1119196" cy="242889"/>
            </a:xfrm>
            <a:prstGeom prst="rect">
              <a:avLst/>
            </a:prstGeom>
          </p:spPr>
        </p:pic>
        <p:pic>
          <p:nvPicPr>
            <p:cNvPr id="45" name="Picture 4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2334CE6C-F4D0-4F96-BE0A-BE9756DF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205" y="6721655"/>
              <a:ext cx="957268" cy="242891"/>
            </a:xfrm>
            <a:prstGeom prst="rect">
              <a:avLst/>
            </a:prstGeom>
          </p:spPr>
        </p:pic>
        <p:pic>
          <p:nvPicPr>
            <p:cNvPr id="38" name="Picture 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99B8FF2-AD32-435D-B759-622ADB3A4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021" y="6747326"/>
              <a:ext cx="1062045" cy="223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1A46F40-D230-4431-9A77-3C9E19AFC231}"/>
                    </a:ext>
                  </a:extLst>
                </p:cNvPr>
                <p:cNvSpPr txBox="1"/>
                <p:nvPr/>
              </p:nvSpPr>
              <p:spPr>
                <a:xfrm>
                  <a:off x="1705898" y="245992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18,599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=0.01644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=0.01522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4.322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1A46F40-D230-4431-9A77-3C9E19AFC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898" y="245992"/>
                  <a:ext cx="746764" cy="584775"/>
                </a:xfrm>
                <a:prstGeom prst="rect">
                  <a:avLst/>
                </a:prstGeom>
                <a:blipFill>
                  <a:blip r:embed="rId1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EF5D40-B3B7-4CE3-8AA6-894D0986FC88}"/>
                    </a:ext>
                  </a:extLst>
                </p:cNvPr>
                <p:cNvSpPr txBox="1"/>
                <p:nvPr/>
              </p:nvSpPr>
              <p:spPr>
                <a:xfrm>
                  <a:off x="1705898" y="2699140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18,599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=0.01510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2.075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EF5D40-B3B7-4CE3-8AA6-894D0986F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898" y="2699140"/>
                  <a:ext cx="746764" cy="584775"/>
                </a:xfrm>
                <a:prstGeom prst="rect">
                  <a:avLst/>
                </a:prstGeom>
                <a:blipFill>
                  <a:blip r:embed="rId18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BB839-1656-480D-84A5-20C9F20E21B5}"/>
                    </a:ext>
                  </a:extLst>
                </p:cNvPr>
                <p:cNvSpPr txBox="1"/>
                <p:nvPr/>
              </p:nvSpPr>
              <p:spPr>
                <a:xfrm>
                  <a:off x="1705898" y="4632986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18,599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=0.01799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=0.01570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4.600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BB839-1656-480D-84A5-20C9F20E2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898" y="4632986"/>
                  <a:ext cx="746764" cy="584775"/>
                </a:xfrm>
                <a:prstGeom prst="rect">
                  <a:avLst/>
                </a:prstGeom>
                <a:blipFill>
                  <a:blip r:embed="rId19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5D07568-A00D-4747-89E2-B20AA99B5B48}"/>
                    </a:ext>
                  </a:extLst>
                </p:cNvPr>
                <p:cNvSpPr txBox="1"/>
                <p:nvPr/>
              </p:nvSpPr>
              <p:spPr>
                <a:xfrm>
                  <a:off x="4193920" y="245992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</a:t>
                  </a: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,606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=0.00270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=0.00707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1.682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5D07568-A00D-4747-89E2-B20AA99B5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920" y="245992"/>
                  <a:ext cx="746764" cy="584775"/>
                </a:xfrm>
                <a:prstGeom prst="rect">
                  <a:avLst/>
                </a:prstGeom>
                <a:blipFill>
                  <a:blip r:embed="rId2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C43B59D-DD90-433B-A46A-70832A0E61CA}"/>
                    </a:ext>
                  </a:extLst>
                </p:cNvPr>
                <p:cNvSpPr txBox="1"/>
                <p:nvPr/>
              </p:nvSpPr>
              <p:spPr>
                <a:xfrm>
                  <a:off x="4187622" y="2699139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</a:t>
                  </a: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,606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=0.00456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=0.00015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0.811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C43B59D-DD90-433B-A46A-70832A0E6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622" y="2699139"/>
                  <a:ext cx="746764" cy="584775"/>
                </a:xfrm>
                <a:prstGeom prst="rect">
                  <a:avLst/>
                </a:prstGeom>
                <a:blipFill>
                  <a:blip r:embed="rId21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450684-0B6B-4720-A5D0-418C92FD2E85}"/>
                    </a:ext>
                  </a:extLst>
                </p:cNvPr>
                <p:cNvSpPr txBox="1"/>
                <p:nvPr/>
              </p:nvSpPr>
              <p:spPr>
                <a:xfrm>
                  <a:off x="4183887" y="4634809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</a:t>
                  </a: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,606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=0.00393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=0.00770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noProof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2.00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450684-0B6B-4720-A5D0-418C92FD2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887" y="4634809"/>
                  <a:ext cx="746764" cy="584775"/>
                </a:xfrm>
                <a:prstGeom prst="rect">
                  <a:avLst/>
                </a:prstGeom>
                <a:blipFill>
                  <a:blip r:embed="rId22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92E9BFE-4312-4B9A-9C26-117599C16814}"/>
                    </a:ext>
                  </a:extLst>
                </p:cNvPr>
                <p:cNvSpPr txBox="1"/>
                <p:nvPr/>
              </p:nvSpPr>
              <p:spPr>
                <a:xfrm>
                  <a:off x="6677203" y="245992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21,707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=0.00773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=0.00241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1.496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92E9BFE-4312-4B9A-9C26-117599C16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203" y="245992"/>
                  <a:ext cx="746764" cy="584775"/>
                </a:xfrm>
                <a:prstGeom prst="rect">
                  <a:avLst/>
                </a:prstGeom>
                <a:blipFill>
                  <a:blip r:embed="rId23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195F10-59EA-44CA-8CCE-A213A6452F5A}"/>
                    </a:ext>
                  </a:extLst>
                </p:cNvPr>
                <p:cNvSpPr txBox="1"/>
                <p:nvPr/>
              </p:nvSpPr>
              <p:spPr>
                <a:xfrm>
                  <a:off x="6677203" y="2699138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21,707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=0.01510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1.853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195F10-59EA-44CA-8CCE-A213A6452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203" y="2699138"/>
                  <a:ext cx="746764" cy="584775"/>
                </a:xfrm>
                <a:prstGeom prst="rect">
                  <a:avLst/>
                </a:prstGeom>
                <a:blipFill>
                  <a:blip r:embed="rId24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DB6D671-0BD1-4178-8C0B-BFE826726028}"/>
                    </a:ext>
                  </a:extLst>
                </p:cNvPr>
                <p:cNvSpPr txBox="1"/>
                <p:nvPr/>
              </p:nvSpPr>
              <p:spPr>
                <a:xfrm>
                  <a:off x="6677203" y="4632986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21,707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=0.01035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=0.00231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1.868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DB6D671-0BD1-4178-8C0B-BFE82672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203" y="4632986"/>
                  <a:ext cx="746764" cy="584775"/>
                </a:xfrm>
                <a:prstGeom prst="rect">
                  <a:avLst/>
                </a:prstGeom>
                <a:blipFill>
                  <a:blip r:embed="rId25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048A63-7EBF-4F92-BEA4-AD3DC4F5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438176" y="7208"/>
              <a:ext cx="2460051" cy="25265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A54A498-E082-4F3A-A017-D81A041578D4}"/>
                    </a:ext>
                  </a:extLst>
                </p:cNvPr>
                <p:cNvSpPr txBox="1"/>
                <p:nvPr/>
              </p:nvSpPr>
              <p:spPr>
                <a:xfrm>
                  <a:off x="9165225" y="245991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21,686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=0.00934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1.377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A54A498-E082-4F3A-A017-D81A04157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5225" y="245991"/>
                  <a:ext cx="746764" cy="584775"/>
                </a:xfrm>
                <a:prstGeom prst="rect">
                  <a:avLst/>
                </a:prstGeom>
                <a:blipFill>
                  <a:blip r:embed="rId2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DC2DC8-3F7E-4AA1-814D-57A570D6C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431585" y="2526572"/>
              <a:ext cx="2466642" cy="19427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F09FD69-0E5E-43BF-A51B-4FA112EA6F0A}"/>
                    </a:ext>
                  </a:extLst>
                </p:cNvPr>
                <p:cNvSpPr txBox="1"/>
                <p:nvPr/>
              </p:nvSpPr>
              <p:spPr>
                <a:xfrm>
                  <a:off x="9142593" y="2699138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21,686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=0.01181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=0.00010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1.756</a:t>
                  </a: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F09FD69-0E5E-43BF-A51B-4FA112EA6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593" y="2699138"/>
                  <a:ext cx="746764" cy="584775"/>
                </a:xfrm>
                <a:prstGeom prst="rect">
                  <a:avLst/>
                </a:prstGeom>
                <a:blipFill>
                  <a:blip r:embed="rId29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E8F049-D837-460E-B1B3-51895301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431585" y="4460301"/>
              <a:ext cx="2466642" cy="22190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4364A9-145C-4C17-9DBE-C34F52DE5EB8}"/>
                    </a:ext>
                  </a:extLst>
                </p:cNvPr>
                <p:cNvSpPr txBox="1"/>
                <p:nvPr/>
              </p:nvSpPr>
              <p:spPr>
                <a:xfrm>
                  <a:off x="9165225" y="4639895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</a:t>
                  </a:r>
                  <a:r>
                    <a:rPr lang="en-US" sz="800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21,686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=0.01286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=0.00002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1.899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4364A9-145C-4C17-9DBE-C34F52DE5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5225" y="4639895"/>
                  <a:ext cx="746764" cy="584775"/>
                </a:xfrm>
                <a:prstGeom prst="rect">
                  <a:avLst/>
                </a:prstGeom>
                <a:blipFill>
                  <a:blip r:embed="rId31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6A069B-0508-4592-B46E-9B3E24CD5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9896975" y="7207"/>
              <a:ext cx="2486099" cy="25265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F40E2AB-682B-4F9B-A4CE-510A1D88C2A3}"/>
                    </a:ext>
                  </a:extLst>
                </p:cNvPr>
                <p:cNvSpPr txBox="1"/>
                <p:nvPr/>
              </p:nvSpPr>
              <p:spPr>
                <a:xfrm>
                  <a:off x="11625276" y="245990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17,589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=0.00951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=0.01082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2.699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F40E2AB-682B-4F9B-A4CE-510A1D88C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5276" y="245990"/>
                  <a:ext cx="746764" cy="584775"/>
                </a:xfrm>
                <a:prstGeom prst="rect">
                  <a:avLst/>
                </a:prstGeom>
                <a:blipFill>
                  <a:blip r:embed="rId33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520D94-38C8-4744-8E69-419E9E30E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903476" y="2533780"/>
              <a:ext cx="2484847" cy="19265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D854DB6-54DC-414E-9B88-246A9DD0C7DF}"/>
                    </a:ext>
                  </a:extLst>
                </p:cNvPr>
                <p:cNvSpPr txBox="1"/>
                <p:nvPr/>
              </p:nvSpPr>
              <p:spPr>
                <a:xfrm>
                  <a:off x="11625276" y="2699138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17,589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=0.01061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=0.00336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noProof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1.855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D854DB6-54DC-414E-9B88-246A9DD0C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5276" y="2699138"/>
                  <a:ext cx="746764" cy="584775"/>
                </a:xfrm>
                <a:prstGeom prst="rect">
                  <a:avLst/>
                </a:prstGeom>
                <a:blipFill>
                  <a:blip r:embed="rId35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D10A6EC-05AB-49F9-B442-0C1E66D7D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9903476" y="4460301"/>
              <a:ext cx="2466641" cy="22190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39B779F-DB7E-4233-9C85-68CC148A65C1}"/>
                    </a:ext>
                  </a:extLst>
                </p:cNvPr>
                <p:cNvSpPr txBox="1"/>
                <p:nvPr/>
              </p:nvSpPr>
              <p:spPr>
                <a:xfrm>
                  <a:off x="11623353" y="4668267"/>
                  <a:ext cx="7467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N= 17,589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=0.01075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sz="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=0.01092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kumimoji="0" lang="en-US" sz="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= </a:t>
                  </a:r>
                  <a:r>
                    <a:rPr lang="en-US" sz="800" b="1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2.877</a:t>
                  </a: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39B779F-DB7E-4233-9C85-68CC148A6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3353" y="4668267"/>
                  <a:ext cx="746764" cy="584775"/>
                </a:xfrm>
                <a:prstGeom prst="rect">
                  <a:avLst/>
                </a:prstGeom>
                <a:blipFill>
                  <a:blip r:embed="rId3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378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181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Abdolmajid Erfani</dc:creator>
  <cp:lastModifiedBy>Abdolmajid Erfani</cp:lastModifiedBy>
  <cp:revision>1</cp:revision>
  <dcterms:created xsi:type="dcterms:W3CDTF">2021-02-08T14:58:12Z</dcterms:created>
  <dcterms:modified xsi:type="dcterms:W3CDTF">2021-02-16T14:59:03Z</dcterms:modified>
</cp:coreProperties>
</file>