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7E975-46B6-4CD7-8DCD-7C1E1B9FC907}" v="47" dt="2021-01-22T00:58:42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lmajid Erfani" userId="a0b76d37a352f590" providerId="LiveId" clId="{F207E975-46B6-4CD7-8DCD-7C1E1B9FC907}"/>
    <pc:docChg chg="custSel addSld modSld">
      <pc:chgData name="Abdolmajid Erfani" userId="a0b76d37a352f590" providerId="LiveId" clId="{F207E975-46B6-4CD7-8DCD-7C1E1B9FC907}" dt="2021-01-22T00:58:42.761" v="72" actId="164"/>
      <pc:docMkLst>
        <pc:docMk/>
      </pc:docMkLst>
      <pc:sldChg chg="addSp delSp modSp new mod">
        <pc:chgData name="Abdolmajid Erfani" userId="a0b76d37a352f590" providerId="LiveId" clId="{F207E975-46B6-4CD7-8DCD-7C1E1B9FC907}" dt="2021-01-22T00:36:52.636" v="26" actId="164"/>
        <pc:sldMkLst>
          <pc:docMk/>
          <pc:sldMk cId="1738897710" sldId="256"/>
        </pc:sldMkLst>
        <pc:spChg chg="del">
          <ac:chgData name="Abdolmajid Erfani" userId="a0b76d37a352f590" providerId="LiveId" clId="{F207E975-46B6-4CD7-8DCD-7C1E1B9FC907}" dt="2021-01-22T00:31:33.040" v="1" actId="478"/>
          <ac:spMkLst>
            <pc:docMk/>
            <pc:sldMk cId="1738897710" sldId="256"/>
            <ac:spMk id="2" creationId="{FA53B3DD-1D07-4118-9182-C08281589AE1}"/>
          </ac:spMkLst>
        </pc:spChg>
        <pc:spChg chg="del">
          <ac:chgData name="Abdolmajid Erfani" userId="a0b76d37a352f590" providerId="LiveId" clId="{F207E975-46B6-4CD7-8DCD-7C1E1B9FC907}" dt="2021-01-22T00:31:36.030" v="2" actId="478"/>
          <ac:spMkLst>
            <pc:docMk/>
            <pc:sldMk cId="1738897710" sldId="256"/>
            <ac:spMk id="3" creationId="{848EDF17-56D9-4145-9FBF-238E33D31D16}"/>
          </ac:spMkLst>
        </pc:spChg>
        <pc:grpChg chg="add mod">
          <ac:chgData name="Abdolmajid Erfani" userId="a0b76d37a352f590" providerId="LiveId" clId="{F207E975-46B6-4CD7-8DCD-7C1E1B9FC907}" dt="2021-01-22T00:36:24.391" v="21" actId="164"/>
          <ac:grpSpMkLst>
            <pc:docMk/>
            <pc:sldMk cId="1738897710" sldId="256"/>
            <ac:grpSpMk id="8" creationId="{680C0B5B-BDD1-41BD-B0A0-332BDBCD4DBC}"/>
          </ac:grpSpMkLst>
        </pc:grpChg>
        <pc:grpChg chg="add mod">
          <ac:chgData name="Abdolmajid Erfani" userId="a0b76d37a352f590" providerId="LiveId" clId="{F207E975-46B6-4CD7-8DCD-7C1E1B9FC907}" dt="2021-01-22T00:36:52.636" v="26" actId="164"/>
          <ac:grpSpMkLst>
            <pc:docMk/>
            <pc:sldMk cId="1738897710" sldId="256"/>
            <ac:grpSpMk id="9" creationId="{317FF643-F31D-4D9F-A936-89AD4A135E28}"/>
          </ac:grpSpMkLst>
        </pc:grpChg>
        <pc:graphicFrameChg chg="add mod">
          <ac:chgData name="Abdolmajid Erfani" userId="a0b76d37a352f590" providerId="LiveId" clId="{F207E975-46B6-4CD7-8DCD-7C1E1B9FC907}" dt="2021-01-22T00:36:52.636" v="26" actId="164"/>
          <ac:graphicFrameMkLst>
            <pc:docMk/>
            <pc:sldMk cId="1738897710" sldId="256"/>
            <ac:graphicFrameMk id="4" creationId="{00000000-0008-0000-0000-000004000000}"/>
          </ac:graphicFrameMkLst>
        </pc:graphicFrameChg>
        <pc:graphicFrameChg chg="add mod">
          <ac:chgData name="Abdolmajid Erfani" userId="a0b76d37a352f590" providerId="LiveId" clId="{F207E975-46B6-4CD7-8DCD-7C1E1B9FC907}" dt="2021-01-22T00:36:52.636" v="26" actId="164"/>
          <ac:graphicFrameMkLst>
            <pc:docMk/>
            <pc:sldMk cId="1738897710" sldId="256"/>
            <ac:graphicFrameMk id="5" creationId="{00000000-0008-0000-0000-000004000000}"/>
          </ac:graphicFrameMkLst>
        </pc:graphicFrameChg>
        <pc:graphicFrameChg chg="add mod">
          <ac:chgData name="Abdolmajid Erfani" userId="a0b76d37a352f590" providerId="LiveId" clId="{F207E975-46B6-4CD7-8DCD-7C1E1B9FC907}" dt="2021-01-22T00:36:52.636" v="26" actId="164"/>
          <ac:graphicFrameMkLst>
            <pc:docMk/>
            <pc:sldMk cId="1738897710" sldId="256"/>
            <ac:graphicFrameMk id="6" creationId="{00000000-0008-0000-0000-000004000000}"/>
          </ac:graphicFrameMkLst>
        </pc:graphicFrameChg>
        <pc:graphicFrameChg chg="add mod">
          <ac:chgData name="Abdolmajid Erfani" userId="a0b76d37a352f590" providerId="LiveId" clId="{F207E975-46B6-4CD7-8DCD-7C1E1B9FC907}" dt="2021-01-22T00:36:52.636" v="26" actId="164"/>
          <ac:graphicFrameMkLst>
            <pc:docMk/>
            <pc:sldMk cId="1738897710" sldId="256"/>
            <ac:graphicFrameMk id="7" creationId="{00000000-0008-0000-0000-000004000000}"/>
          </ac:graphicFrameMkLst>
        </pc:graphicFrameChg>
      </pc:sldChg>
      <pc:sldChg chg="addSp delSp modSp new mod">
        <pc:chgData name="Abdolmajid Erfani" userId="a0b76d37a352f590" providerId="LiveId" clId="{F207E975-46B6-4CD7-8DCD-7C1E1B9FC907}" dt="2021-01-22T00:43:37.025" v="41" actId="164"/>
        <pc:sldMkLst>
          <pc:docMk/>
          <pc:sldMk cId="1602978221" sldId="257"/>
        </pc:sldMkLst>
        <pc:spChg chg="del">
          <ac:chgData name="Abdolmajid Erfani" userId="a0b76d37a352f590" providerId="LiveId" clId="{F207E975-46B6-4CD7-8DCD-7C1E1B9FC907}" dt="2021-01-22T00:42:15.655" v="28" actId="478"/>
          <ac:spMkLst>
            <pc:docMk/>
            <pc:sldMk cId="1602978221" sldId="257"/>
            <ac:spMk id="2" creationId="{D0DD29E0-4F1E-426B-AF27-32FAB166DD51}"/>
          </ac:spMkLst>
        </pc:spChg>
        <pc:spChg chg="del">
          <ac:chgData name="Abdolmajid Erfani" userId="a0b76d37a352f590" providerId="LiveId" clId="{F207E975-46B6-4CD7-8DCD-7C1E1B9FC907}" dt="2021-01-22T00:42:18.504" v="29" actId="478"/>
          <ac:spMkLst>
            <pc:docMk/>
            <pc:sldMk cId="1602978221" sldId="257"/>
            <ac:spMk id="3" creationId="{B9AE4E86-7DC0-4FAC-BA29-5649522C6D6C}"/>
          </ac:spMkLst>
        </pc:spChg>
        <pc:grpChg chg="add mod">
          <ac:chgData name="Abdolmajid Erfani" userId="a0b76d37a352f590" providerId="LiveId" clId="{F207E975-46B6-4CD7-8DCD-7C1E1B9FC907}" dt="2021-01-22T00:43:37.025" v="41" actId="164"/>
          <ac:grpSpMkLst>
            <pc:docMk/>
            <pc:sldMk cId="1602978221" sldId="257"/>
            <ac:grpSpMk id="6" creationId="{45EE0532-EF21-4727-AD81-477CF5F6324B}"/>
          </ac:grpSpMkLst>
        </pc:grpChg>
        <pc:graphicFrameChg chg="add mod">
          <ac:chgData name="Abdolmajid Erfani" userId="a0b76d37a352f590" providerId="LiveId" clId="{F207E975-46B6-4CD7-8DCD-7C1E1B9FC907}" dt="2021-01-22T00:43:37.025" v="41" actId="164"/>
          <ac:graphicFrameMkLst>
            <pc:docMk/>
            <pc:sldMk cId="1602978221" sldId="257"/>
            <ac:graphicFrameMk id="4" creationId="{00000000-0008-0000-0000-000004000000}"/>
          </ac:graphicFrameMkLst>
        </pc:graphicFrameChg>
        <pc:graphicFrameChg chg="add mod">
          <ac:chgData name="Abdolmajid Erfani" userId="a0b76d37a352f590" providerId="LiveId" clId="{F207E975-46B6-4CD7-8DCD-7C1E1B9FC907}" dt="2021-01-22T00:43:37.025" v="41" actId="164"/>
          <ac:graphicFrameMkLst>
            <pc:docMk/>
            <pc:sldMk cId="1602978221" sldId="257"/>
            <ac:graphicFrameMk id="5" creationId="{00000000-0008-0000-0000-000004000000}"/>
          </ac:graphicFrameMkLst>
        </pc:graphicFrameChg>
      </pc:sldChg>
      <pc:sldChg chg="addSp delSp modSp add mod">
        <pc:chgData name="Abdolmajid Erfani" userId="a0b76d37a352f590" providerId="LiveId" clId="{F207E975-46B6-4CD7-8DCD-7C1E1B9FC907}" dt="2021-01-22T00:58:42.761" v="72" actId="164"/>
        <pc:sldMkLst>
          <pc:docMk/>
          <pc:sldMk cId="284658712" sldId="258"/>
        </pc:sldMkLst>
        <pc:grpChg chg="add mod">
          <ac:chgData name="Abdolmajid Erfani" userId="a0b76d37a352f590" providerId="LiveId" clId="{F207E975-46B6-4CD7-8DCD-7C1E1B9FC907}" dt="2021-01-22T00:58:42.761" v="72" actId="164"/>
          <ac:grpSpMkLst>
            <pc:docMk/>
            <pc:sldMk cId="284658712" sldId="258"/>
            <ac:grpSpMk id="2" creationId="{38574213-BA9C-44C4-9F81-007BAB48F644}"/>
          </ac:grpSpMkLst>
        </pc:grpChg>
        <pc:grpChg chg="del">
          <ac:chgData name="Abdolmajid Erfani" userId="a0b76d37a352f590" providerId="LiveId" clId="{F207E975-46B6-4CD7-8DCD-7C1E1B9FC907}" dt="2021-01-22T00:50:36.419" v="43" actId="478"/>
          <ac:grpSpMkLst>
            <pc:docMk/>
            <pc:sldMk cId="284658712" sldId="258"/>
            <ac:grpSpMk id="9" creationId="{317FF643-F31D-4D9F-A936-89AD4A135E28}"/>
          </ac:grpSpMkLst>
        </pc:grpChg>
        <pc:graphicFrameChg chg="add mod">
          <ac:chgData name="Abdolmajid Erfani" userId="a0b76d37a352f590" providerId="LiveId" clId="{F207E975-46B6-4CD7-8DCD-7C1E1B9FC907}" dt="2021-01-22T00:58:42.761" v="72" actId="164"/>
          <ac:graphicFrameMkLst>
            <pc:docMk/>
            <pc:sldMk cId="284658712" sldId="258"/>
            <ac:graphicFrameMk id="8" creationId="{00000000-0008-0000-0000-000004000000}"/>
          </ac:graphicFrameMkLst>
        </pc:graphicFrameChg>
        <pc:graphicFrameChg chg="add mod">
          <ac:chgData name="Abdolmajid Erfani" userId="a0b76d37a352f590" providerId="LiveId" clId="{F207E975-46B6-4CD7-8DCD-7C1E1B9FC907}" dt="2021-01-22T00:58:42.761" v="72" actId="164"/>
          <ac:graphicFrameMkLst>
            <pc:docMk/>
            <pc:sldMk cId="284658712" sldId="258"/>
            <ac:graphicFrameMk id="10" creationId="{00000000-0008-0000-0000-000004000000}"/>
          </ac:graphicFrameMkLst>
        </pc:graphicFrameChg>
        <pc:graphicFrameChg chg="add mod">
          <ac:chgData name="Abdolmajid Erfani" userId="a0b76d37a352f590" providerId="LiveId" clId="{F207E975-46B6-4CD7-8DCD-7C1E1B9FC907}" dt="2021-01-22T00:58:42.761" v="72" actId="164"/>
          <ac:graphicFrameMkLst>
            <pc:docMk/>
            <pc:sldMk cId="284658712" sldId="258"/>
            <ac:graphicFrameMk id="11" creationId="{00000000-0008-0000-0000-000004000000}"/>
          </ac:graphicFrameMkLst>
        </pc:graphicFrameChg>
        <pc:graphicFrameChg chg="add mod">
          <ac:chgData name="Abdolmajid Erfani" userId="a0b76d37a352f590" providerId="LiveId" clId="{F207E975-46B6-4CD7-8DCD-7C1E1B9FC907}" dt="2021-01-22T00:58:42.761" v="72" actId="164"/>
          <ac:graphicFrameMkLst>
            <pc:docMk/>
            <pc:sldMk cId="284658712" sldId="258"/>
            <ac:graphicFrameMk id="12" creationId="{00000000-0008-0000-0000-000004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0b76d37a352f590/Desktop/phD2/JME%20paper/DATA/WV/Benford%20result/Book1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../embeddings/oleObject7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0b76d37a352f590/Desktop/phD2/JME%20paper/DATA/WV/Benford%20result/Book1%20(Autosav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4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../embeddings/oleObject6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0b76d37a352f590/Desktop/phD2/JME%20paper/DATA/WV/Benford%20result/Book3%20(Autosav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First test (d1)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'[Book1 (Autosaved).xlsx]Sheet1'!$E$4</c:f>
              <c:strCache>
                <c:ptCount val="1"/>
                <c:pt idx="0">
                  <c:v>WV_data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'[Book1 (Autosaved).xlsx]Sheet1'!$C$5:$C$13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'[Book1 (Autosaved).xlsx]Sheet1'!$E$5:$E$13</c:f>
              <c:numCache>
                <c:formatCode>0.0</c:formatCode>
                <c:ptCount val="9"/>
                <c:pt idx="0">
                  <c:v>31.743642131297385</c:v>
                </c:pt>
                <c:pt idx="1">
                  <c:v>16.344964783052852</c:v>
                </c:pt>
                <c:pt idx="2">
                  <c:v>11.747943437819238</c:v>
                </c:pt>
                <c:pt idx="3">
                  <c:v>9.0972632937254687</c:v>
                </c:pt>
                <c:pt idx="4">
                  <c:v>7.3444808860691433</c:v>
                </c:pt>
                <c:pt idx="5">
                  <c:v>6.8713371686649811</c:v>
                </c:pt>
                <c:pt idx="6">
                  <c:v>6.1078552610355397</c:v>
                </c:pt>
                <c:pt idx="7">
                  <c:v>5.7583741061347382</c:v>
                </c:pt>
                <c:pt idx="8">
                  <c:v>4.984138932200656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1-4845-8BEE-7A4A9FBDA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scatterChart>
        <c:scatterStyle val="lineMarker"/>
        <c:varyColors val="0"/>
        <c:ser>
          <c:idx val="0"/>
          <c:order val="1"/>
          <c:tx>
            <c:strRef>
              <c:f>'[Book1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'[Book1 (Autosaved).xlsx]Sheet1'!$D$5:$D$13</c:f>
              <c:numCache>
                <c:formatCode>General</c:formatCode>
                <c:ptCount val="9"/>
                <c:pt idx="0">
                  <c:v>30.1</c:v>
                </c:pt>
                <c:pt idx="1">
                  <c:v>17.600000000000001</c:v>
                </c:pt>
                <c:pt idx="2">
                  <c:v>12.5</c:v>
                </c:pt>
                <c:pt idx="3">
                  <c:v>9.6999999999999993</c:v>
                </c:pt>
                <c:pt idx="4">
                  <c:v>7.9</c:v>
                </c:pt>
                <c:pt idx="5">
                  <c:v>6.7</c:v>
                </c:pt>
                <c:pt idx="6">
                  <c:v>5.8</c:v>
                </c:pt>
                <c:pt idx="7">
                  <c:v>5.0999999999999996</c:v>
                </c:pt>
                <c:pt idx="8">
                  <c:v>4.5999999999999996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91-4845-8BEE-7A4A9FBDA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425744"/>
        <c:axId val="1367422416"/>
      </c:scatter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Third test: d1d2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'[Book3 (Autosaved).xlsx]Sheet1'!$E$4</c:f>
              <c:strCache>
                <c:ptCount val="1"/>
                <c:pt idx="0">
                  <c:v>AL_data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'[Book3 (Autosaved).xlsx]Sheet1'!$C$5:$C$94</c:f>
              <c:numCache>
                <c:formatCode>General</c:formatCode>
                <c:ptCount val="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</c:numCache>
            </c:numRef>
          </c:cat>
          <c:val>
            <c:numRef>
              <c:f>'[Book3 (Autosaved).xlsx]Sheet1'!$E$5:$E$94</c:f>
              <c:numCache>
                <c:formatCode>0.00</c:formatCode>
                <c:ptCount val="90"/>
                <c:pt idx="0">
                  <c:v>3.9079916233195977</c:v>
                </c:pt>
                <c:pt idx="1">
                  <c:v>3.6647976761467271</c:v>
                </c:pt>
                <c:pt idx="2">
                  <c:v>3.5432007025602918</c:v>
                </c:pt>
                <c:pt idx="3">
                  <c:v>3.0399243396608795</c:v>
                </c:pt>
                <c:pt idx="4">
                  <c:v>2.9689927717354592</c:v>
                </c:pt>
                <c:pt idx="5">
                  <c:v>2.786597311355806</c:v>
                </c:pt>
                <c:pt idx="6">
                  <c:v>2.4792271836789839</c:v>
                </c:pt>
                <c:pt idx="7">
                  <c:v>2.4758494899682497</c:v>
                </c:pt>
                <c:pt idx="8">
                  <c:v>2.4353171654394377</c:v>
                </c:pt>
                <c:pt idx="9">
                  <c:v>2.0907924069445381</c:v>
                </c:pt>
                <c:pt idx="10">
                  <c:v>2.0671485509693981</c:v>
                </c:pt>
                <c:pt idx="11">
                  <c:v>2.0907924069445381</c:v>
                </c:pt>
                <c:pt idx="12">
                  <c:v>2.053637776126461</c:v>
                </c:pt>
                <c:pt idx="13">
                  <c:v>1.881375396879011</c:v>
                </c:pt>
                <c:pt idx="14">
                  <c:v>1.773289198135513</c:v>
                </c:pt>
                <c:pt idx="15">
                  <c:v>1.8712423157468079</c:v>
                </c:pt>
                <c:pt idx="16">
                  <c:v>1.5807606566236574</c:v>
                </c:pt>
                <c:pt idx="17">
                  <c:v>1.6280483685739378</c:v>
                </c:pt>
                <c:pt idx="18">
                  <c:v>1.3916098088225359</c:v>
                </c:pt>
                <c:pt idx="19">
                  <c:v>1.3139228534756469</c:v>
                </c:pt>
                <c:pt idx="20">
                  <c:v>1.4253867459298792</c:v>
                </c:pt>
                <c:pt idx="21">
                  <c:v>1.3274336283185841</c:v>
                </c:pt>
                <c:pt idx="22">
                  <c:v>1.3645882591366616</c:v>
                </c:pt>
                <c:pt idx="23">
                  <c:v>1.3139228534756469</c:v>
                </c:pt>
                <c:pt idx="24">
                  <c:v>1.293656691211241</c:v>
                </c:pt>
                <c:pt idx="25">
                  <c:v>1.2261028169965547</c:v>
                </c:pt>
                <c:pt idx="26">
                  <c:v>1.1990812673106803</c:v>
                </c:pt>
                <c:pt idx="27">
                  <c:v>1.2666351415253665</c:v>
                </c:pt>
                <c:pt idx="28">
                  <c:v>1.2565020603931636</c:v>
                </c:pt>
                <c:pt idx="29">
                  <c:v>1.1247720056745254</c:v>
                </c:pt>
                <c:pt idx="30">
                  <c:v>1.1315273930959939</c:v>
                </c:pt>
                <c:pt idx="31">
                  <c:v>1.1382827805174627</c:v>
                </c:pt>
                <c:pt idx="32">
                  <c:v>1.1180166182530569</c:v>
                </c:pt>
                <c:pt idx="33">
                  <c:v>0.96939809498074714</c:v>
                </c:pt>
                <c:pt idx="34">
                  <c:v>0.89508883334459222</c:v>
                </c:pt>
                <c:pt idx="35">
                  <c:v>0.99979733837735596</c:v>
                </c:pt>
                <c:pt idx="36">
                  <c:v>0.86468958994798362</c:v>
                </c:pt>
                <c:pt idx="37">
                  <c:v>0.97953117611295004</c:v>
                </c:pt>
                <c:pt idx="38">
                  <c:v>0.79038032831182869</c:v>
                </c:pt>
                <c:pt idx="39">
                  <c:v>0.97615348240221578</c:v>
                </c:pt>
                <c:pt idx="40">
                  <c:v>1.063973518881308</c:v>
                </c:pt>
                <c:pt idx="41">
                  <c:v>0.81402418428696888</c:v>
                </c:pt>
                <c:pt idx="42">
                  <c:v>0.9187326893197324</c:v>
                </c:pt>
                <c:pt idx="43">
                  <c:v>0.91197730189826376</c:v>
                </c:pt>
                <c:pt idx="44">
                  <c:v>0.75998108491521987</c:v>
                </c:pt>
                <c:pt idx="45">
                  <c:v>0.72282645409714241</c:v>
                </c:pt>
                <c:pt idx="46">
                  <c:v>0.8444234276835777</c:v>
                </c:pt>
                <c:pt idx="47">
                  <c:v>0.77349185975815715</c:v>
                </c:pt>
                <c:pt idx="48">
                  <c:v>0.67553874214686216</c:v>
                </c:pt>
                <c:pt idx="49">
                  <c:v>0.67891643585759642</c:v>
                </c:pt>
                <c:pt idx="50">
                  <c:v>0.82753495912990616</c:v>
                </c:pt>
                <c:pt idx="51">
                  <c:v>0.68904951698979944</c:v>
                </c:pt>
                <c:pt idx="52">
                  <c:v>0.70256029183273661</c:v>
                </c:pt>
                <c:pt idx="53">
                  <c:v>0.66540566101465926</c:v>
                </c:pt>
                <c:pt idx="54">
                  <c:v>0.59447409308923871</c:v>
                </c:pt>
                <c:pt idx="55">
                  <c:v>0.69918259812200234</c:v>
                </c:pt>
                <c:pt idx="56">
                  <c:v>0.68904951698979944</c:v>
                </c:pt>
                <c:pt idx="57">
                  <c:v>0.66878335472539352</c:v>
                </c:pt>
                <c:pt idx="58">
                  <c:v>0.71607106667567377</c:v>
                </c:pt>
                <c:pt idx="59">
                  <c:v>0.63162872390731606</c:v>
                </c:pt>
                <c:pt idx="60">
                  <c:v>0.73633722894007969</c:v>
                </c:pt>
                <c:pt idx="61">
                  <c:v>0.59109639937850433</c:v>
                </c:pt>
                <c:pt idx="62">
                  <c:v>0.55394176856042687</c:v>
                </c:pt>
                <c:pt idx="63">
                  <c:v>0.50665405661014651</c:v>
                </c:pt>
                <c:pt idx="64">
                  <c:v>0.62149564277511316</c:v>
                </c:pt>
                <c:pt idx="65">
                  <c:v>0.72282645409714241</c:v>
                </c:pt>
                <c:pt idx="66">
                  <c:v>0.60122948051070724</c:v>
                </c:pt>
                <c:pt idx="67">
                  <c:v>0.56069715598189551</c:v>
                </c:pt>
                <c:pt idx="68">
                  <c:v>0.43234479497399181</c:v>
                </c:pt>
                <c:pt idx="69">
                  <c:v>0.48976558805647502</c:v>
                </c:pt>
                <c:pt idx="70">
                  <c:v>0.56069715598189551</c:v>
                </c:pt>
                <c:pt idx="71">
                  <c:v>0.50327636289941224</c:v>
                </c:pt>
                <c:pt idx="72">
                  <c:v>0.4863878943457407</c:v>
                </c:pt>
                <c:pt idx="73">
                  <c:v>0.46612173208133484</c:v>
                </c:pt>
                <c:pt idx="74">
                  <c:v>0.47625481321353785</c:v>
                </c:pt>
                <c:pt idx="75">
                  <c:v>0.57758562453556705</c:v>
                </c:pt>
                <c:pt idx="76">
                  <c:v>0.46612173208133484</c:v>
                </c:pt>
                <c:pt idx="77">
                  <c:v>0.5201648314530839</c:v>
                </c:pt>
                <c:pt idx="78">
                  <c:v>0.5201648314530839</c:v>
                </c:pt>
                <c:pt idx="79">
                  <c:v>0.45261095723839767</c:v>
                </c:pt>
                <c:pt idx="80">
                  <c:v>0.56407484969262989</c:v>
                </c:pt>
                <c:pt idx="81">
                  <c:v>0.42221171384178885</c:v>
                </c:pt>
                <c:pt idx="82">
                  <c:v>0.42896710126325749</c:v>
                </c:pt>
                <c:pt idx="83">
                  <c:v>0.41545632642032021</c:v>
                </c:pt>
                <c:pt idx="84">
                  <c:v>0.43572248868472602</c:v>
                </c:pt>
                <c:pt idx="85">
                  <c:v>0.46949942579206916</c:v>
                </c:pt>
                <c:pt idx="86">
                  <c:v>0.41883402013105453</c:v>
                </c:pt>
                <c:pt idx="87">
                  <c:v>0.40194555157738299</c:v>
                </c:pt>
                <c:pt idx="88">
                  <c:v>0.42896710126325749</c:v>
                </c:pt>
                <c:pt idx="89">
                  <c:v>0.41545632642032021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E0-4999-B695-720E4D7CE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lineChart>
        <c:grouping val="stacked"/>
        <c:varyColors val="0"/>
        <c:ser>
          <c:idx val="0"/>
          <c:order val="1"/>
          <c:tx>
            <c:strRef>
              <c:f>'[Book3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5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E3E0-4999-B695-720E4D7CE6CF}"/>
              </c:ext>
            </c:extLst>
          </c:dPt>
          <c:dPt>
            <c:idx val="8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E3E0-4999-B695-720E4D7CE6CF}"/>
              </c:ext>
            </c:extLst>
          </c:dPt>
          <c:val>
            <c:numRef>
              <c:f>'[Book3 (Autosaved).xlsx]Sheet1'!$D$5:$D$94</c:f>
              <c:numCache>
                <c:formatCode>0.00</c:formatCode>
                <c:ptCount val="90"/>
                <c:pt idx="0">
                  <c:v>4.1392685158225078</c:v>
                </c:pt>
                <c:pt idx="1">
                  <c:v>3.7788560889399756</c:v>
                </c:pt>
                <c:pt idx="2">
                  <c:v>3.4762106259211909</c:v>
                </c:pt>
                <c:pt idx="3">
                  <c:v>3.2184683371401235</c:v>
                </c:pt>
                <c:pt idx="4">
                  <c:v>2.9963223377443202</c:v>
                </c:pt>
                <c:pt idx="5">
                  <c:v>2.8028723600243532</c:v>
                </c:pt>
                <c:pt idx="6">
                  <c:v>2.6328938722349147</c:v>
                </c:pt>
                <c:pt idx="7">
                  <c:v>2.4823583725032146</c:v>
                </c:pt>
                <c:pt idx="8">
                  <c:v>2.3481095849522902</c:v>
                </c:pt>
                <c:pt idx="9">
                  <c:v>2.227639471115221</c:v>
                </c:pt>
                <c:pt idx="10">
                  <c:v>2.118929906993809</c:v>
                </c:pt>
                <c:pt idx="11">
                  <c:v>2.0203386088286988</c:v>
                </c:pt>
                <c:pt idx="12">
                  <c:v>1.9305155195386625</c:v>
                </c:pt>
                <c:pt idx="13">
                  <c:v>1.8483405694013133</c:v>
                </c:pt>
                <c:pt idx="14">
                  <c:v>1.7728766960431617</c:v>
                </c:pt>
                <c:pt idx="15">
                  <c:v>1.703333929878037</c:v>
                </c:pt>
                <c:pt idx="16">
                  <c:v>1.6390416188169383</c:v>
                </c:pt>
                <c:pt idx="17">
                  <c:v>1.5794267183231885</c:v>
                </c:pt>
                <c:pt idx="18">
                  <c:v>1.5239966556736906</c:v>
                </c:pt>
                <c:pt idx="19">
                  <c:v>1.4723256820706379</c:v>
                </c:pt>
                <c:pt idx="20">
                  <c:v>1.4240439114610286</c:v>
                </c:pt>
                <c:pt idx="21">
                  <c:v>1.3788284485633284</c:v>
                </c:pt>
                <c:pt idx="22">
                  <c:v>1.3363961557981501</c:v>
                </c:pt>
                <c:pt idx="23">
                  <c:v>1.2964977164367635</c:v>
                </c:pt>
                <c:pt idx="24">
                  <c:v>1.2589127308020467</c:v>
                </c:pt>
                <c:pt idx="25">
                  <c:v>1.2234456417011585</c:v>
                </c:pt>
                <c:pt idx="26">
                  <c:v>1.1899223299707691</c:v>
                </c:pt>
                <c:pt idx="27">
                  <c:v>1.1581872549815138</c:v>
                </c:pt>
                <c:pt idx="28">
                  <c:v>1.1281010409689085</c:v>
                </c:pt>
                <c:pt idx="29">
                  <c:v>1.0995384301463145</c:v>
                </c:pt>
                <c:pt idx="30">
                  <c:v>1.0723865391773066</c:v>
                </c:pt>
                <c:pt idx="31">
                  <c:v>1.0465433678164979</c:v>
                </c:pt>
                <c:pt idx="32">
                  <c:v>1.0219165181686027</c:v>
                </c:pt>
                <c:pt idx="33">
                  <c:v>0.99842209066009235</c:v>
                </c:pt>
                <c:pt idx="34">
                  <c:v>0.9759837289156239</c:v>
                </c:pt>
                <c:pt idx="35">
                  <c:v>0.95453179062303606</c:v>
                </c:pt>
                <c:pt idx="36">
                  <c:v>0.9340026254143432</c:v>
                </c:pt>
                <c:pt idx="37">
                  <c:v>0.91433794398697188</c:v>
                </c:pt>
                <c:pt idx="38">
                  <c:v>0.89548426529264114</c:v>
                </c:pt>
                <c:pt idx="39">
                  <c:v>0.87739243075051521</c:v>
                </c:pt>
                <c:pt idx="40">
                  <c:v>0.86001717619175688</c:v>
                </c:pt>
                <c:pt idx="41">
                  <c:v>0.84331675368627645</c:v>
                </c:pt>
                <c:pt idx="42">
                  <c:v>0.82725259659898565</c:v>
                </c:pt>
                <c:pt idx="43">
                  <c:v>0.81178902221794602</c:v>
                </c:pt>
                <c:pt idx="44">
                  <c:v>0.79689296712753732</c:v>
                </c:pt>
                <c:pt idx="45">
                  <c:v>0.7825337511956526</c:v>
                </c:pt>
                <c:pt idx="46">
                  <c:v>0.76868286662909557</c:v>
                </c:pt>
                <c:pt idx="47">
                  <c:v>0.75531378904459068</c:v>
                </c:pt>
                <c:pt idx="48">
                  <c:v>0.74240180792068744</c:v>
                </c:pt>
                <c:pt idx="49">
                  <c:v>0.72992387414994231</c:v>
                </c:pt>
                <c:pt idx="50">
                  <c:v>0.71785846271233755</c:v>
                </c:pt>
                <c:pt idx="51">
                  <c:v>0.70618544874868494</c:v>
                </c:pt>
                <c:pt idx="52">
                  <c:v>0.69488599553278241</c:v>
                </c:pt>
                <c:pt idx="53">
                  <c:v>0.68394245303054424</c:v>
                </c:pt>
                <c:pt idx="54">
                  <c:v>0.67333826589684032</c:v>
                </c:pt>
                <c:pt idx="55">
                  <c:v>0.66305788990130754</c:v>
                </c:pt>
                <c:pt idx="56">
                  <c:v>0.65308671589577549</c:v>
                </c:pt>
                <c:pt idx="57">
                  <c:v>0.64341100054099032</c:v>
                </c:pt>
                <c:pt idx="58">
                  <c:v>0.63401780310189748</c:v>
                </c:pt>
                <c:pt idx="59">
                  <c:v>0.6248949277001542</c:v>
                </c:pt>
                <c:pt idx="60">
                  <c:v>0.61603087048184335</c:v>
                </c:pt>
                <c:pt idx="61">
                  <c:v>0.60741477121931653</c:v>
                </c:pt>
                <c:pt idx="62">
                  <c:v>0.59903636891874201</c:v>
                </c:pt>
                <c:pt idx="63">
                  <c:v>0.59088596105203151</c:v>
                </c:pt>
                <c:pt idx="64">
                  <c:v>0.58295436607238904</c:v>
                </c:pt>
                <c:pt idx="65">
                  <c:v>0.57523288890913415</c:v>
                </c:pt>
                <c:pt idx="66">
                  <c:v>0.56771328916904895</c:v>
                </c:pt>
                <c:pt idx="67">
                  <c:v>0.56038775179984845</c:v>
                </c:pt>
                <c:pt idx="68">
                  <c:v>0.55324885999610063</c:v>
                </c:pt>
                <c:pt idx="69">
                  <c:v>0.54628957015021873</c:v>
                </c:pt>
                <c:pt idx="70">
                  <c:v>0.53950318867061442</c:v>
                </c:pt>
                <c:pt idx="71">
                  <c:v>0.53288335050669633</c:v>
                </c:pt>
                <c:pt idx="72">
                  <c:v>0.52642399923572181</c:v>
                </c:pt>
                <c:pt idx="73">
                  <c:v>0.52011936858077235</c:v>
                </c:pt>
                <c:pt idx="74">
                  <c:v>0.51396396524110566</c:v>
                </c:pt>
                <c:pt idx="75">
                  <c:v>0.50795255292749708</c:v>
                </c:pt>
                <c:pt idx="76">
                  <c:v>0.50208013750508118</c:v>
                </c:pt>
                <c:pt idx="77">
                  <c:v>0.49634195315501434</c:v>
                </c:pt>
                <c:pt idx="78">
                  <c:v>0.49073344947442016</c:v>
                </c:pt>
                <c:pt idx="79">
                  <c:v>0.48525027944121019</c:v>
                </c:pt>
                <c:pt idx="80">
                  <c:v>0.47988828817687085</c:v>
                </c:pt>
                <c:pt idx="81">
                  <c:v>0.47464350244616527</c:v>
                </c:pt>
                <c:pt idx="82">
                  <c:v>0.46951212083798682</c:v>
                </c:pt>
                <c:pt idx="83">
                  <c:v>0.46449050457635382</c:v>
                </c:pt>
                <c:pt idx="84">
                  <c:v>0.45957516891491373</c:v>
                </c:pt>
                <c:pt idx="85">
                  <c:v>0.45476277507206614</c:v>
                </c:pt>
                <c:pt idx="86">
                  <c:v>0.45005012266764705</c:v>
                </c:pt>
                <c:pt idx="87">
                  <c:v>0.44543414262499892</c:v>
                </c:pt>
                <c:pt idx="88">
                  <c:v>0.44091189050550161</c:v>
                </c:pt>
                <c:pt idx="89">
                  <c:v>0.43648054024501126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E0-4999-B695-720E4D7CE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7425744"/>
        <c:axId val="1367422416"/>
      </c:line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First test (d1)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'[Book1 (Autosaved).xlsx]Sheet1'!$E$4</c:f>
              <c:strCache>
                <c:ptCount val="1"/>
                <c:pt idx="0">
                  <c:v>AL_data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'[Book1 (Autosaved).xlsx]Sheet1'!$C$5:$C$13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'[Book1 (Autosaved).xlsx]Sheet1'!$E$5:$E$13</c:f>
              <c:numCache>
                <c:formatCode>0.0</c:formatCode>
                <c:ptCount val="9"/>
                <c:pt idx="0">
                  <c:v>29.393089938869938</c:v>
                </c:pt>
                <c:pt idx="1">
                  <c:v>17.650038839542031</c:v>
                </c:pt>
                <c:pt idx="2">
                  <c:v>12.800162112871085</c:v>
                </c:pt>
                <c:pt idx="3">
                  <c:v>9.8652436759093511</c:v>
                </c:pt>
                <c:pt idx="4">
                  <c:v>8.1630585295011642</c:v>
                </c:pt>
                <c:pt idx="5">
                  <c:v>6.8830423182140565</c:v>
                </c:pt>
                <c:pt idx="6">
                  <c:v>5.815799250227971</c:v>
                </c:pt>
                <c:pt idx="7">
                  <c:v>5.0288763551622822</c:v>
                </c:pt>
                <c:pt idx="8">
                  <c:v>4.4006889797021183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0-472C-B38B-A18D6FA2D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scatterChart>
        <c:scatterStyle val="lineMarker"/>
        <c:varyColors val="0"/>
        <c:ser>
          <c:idx val="0"/>
          <c:order val="1"/>
          <c:tx>
            <c:strRef>
              <c:f>'[Book1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'[Book1 (Autosaved).xlsx]Sheet1'!$D$5:$D$13</c:f>
              <c:numCache>
                <c:formatCode>General</c:formatCode>
                <c:ptCount val="9"/>
                <c:pt idx="0">
                  <c:v>30.1</c:v>
                </c:pt>
                <c:pt idx="1">
                  <c:v>17.600000000000001</c:v>
                </c:pt>
                <c:pt idx="2">
                  <c:v>12.5</c:v>
                </c:pt>
                <c:pt idx="3">
                  <c:v>9.6999999999999993</c:v>
                </c:pt>
                <c:pt idx="4">
                  <c:v>7.9</c:v>
                </c:pt>
                <c:pt idx="5">
                  <c:v>6.7</c:v>
                </c:pt>
                <c:pt idx="6">
                  <c:v>5.8</c:v>
                </c:pt>
                <c:pt idx="7">
                  <c:v>5.0999999999999996</c:v>
                </c:pt>
                <c:pt idx="8">
                  <c:v>4.5999999999999996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40-472C-B38B-A18D6FA2D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425744"/>
        <c:axId val="1367422416"/>
      </c:scatter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Secod test (d2)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'[Book2 (Autosaved).xlsx]Sheet1'!$E$4</c:f>
              <c:strCache>
                <c:ptCount val="1"/>
                <c:pt idx="0">
                  <c:v>WV_data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'[Book2 (Autosaved).xlsx]Sheet1'!$C$5:$C$14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'[Book2 (Autosaved).xlsx]Sheet1'!$E$5:$E$14</c:f>
              <c:numCache>
                <c:formatCode>0.00</c:formatCode>
                <c:ptCount val="10"/>
                <c:pt idx="0">
                  <c:v>12.957685897091242</c:v>
                </c:pt>
                <c:pt idx="1">
                  <c:v>10.930695198666596</c:v>
                </c:pt>
                <c:pt idx="2">
                  <c:v>10.989838163342116</c:v>
                </c:pt>
                <c:pt idx="3">
                  <c:v>10.505941179633313</c:v>
                </c:pt>
                <c:pt idx="4">
                  <c:v>10.495187913328675</c:v>
                </c:pt>
                <c:pt idx="5">
                  <c:v>10.000537663315232</c:v>
                </c:pt>
                <c:pt idx="6">
                  <c:v>9.2155492230765095</c:v>
                </c:pt>
                <c:pt idx="7">
                  <c:v>8.4466906822947472</c:v>
                </c:pt>
                <c:pt idx="8">
                  <c:v>8.3929243507715476</c:v>
                </c:pt>
                <c:pt idx="9">
                  <c:v>8.0649497284800251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2-4971-BAA5-49C7B329B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scatterChart>
        <c:scatterStyle val="lineMarker"/>
        <c:varyColors val="0"/>
        <c:ser>
          <c:idx val="0"/>
          <c:order val="1"/>
          <c:tx>
            <c:strRef>
              <c:f>'[Book2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'[Book2 (Autosaved).xlsx]Sheet1'!$D$5:$D$14</c:f>
              <c:numCache>
                <c:formatCode>General</c:formatCode>
                <c:ptCount val="10"/>
                <c:pt idx="0">
                  <c:v>11.97</c:v>
                </c:pt>
                <c:pt idx="1">
                  <c:v>11.39</c:v>
                </c:pt>
                <c:pt idx="2">
                  <c:v>10.88</c:v>
                </c:pt>
                <c:pt idx="3">
                  <c:v>10.43</c:v>
                </c:pt>
                <c:pt idx="4">
                  <c:v>10.029999999999999</c:v>
                </c:pt>
                <c:pt idx="5">
                  <c:v>9.67</c:v>
                </c:pt>
                <c:pt idx="6">
                  <c:v>9.34</c:v>
                </c:pt>
                <c:pt idx="7">
                  <c:v>9.0399999999999991</c:v>
                </c:pt>
                <c:pt idx="8">
                  <c:v>8.76</c:v>
                </c:pt>
                <c:pt idx="9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C2-4971-BAA5-49C7B329B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425744"/>
        <c:axId val="1367422416"/>
      </c:scatter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Secod test (d2)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'[Book2 (Autosaved).xlsx]Sheet1'!$E$4</c:f>
              <c:strCache>
                <c:ptCount val="1"/>
                <c:pt idx="0">
                  <c:v>AL_data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'[Book2 (Autosaved).xlsx]Sheet1'!$C$5:$C$14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'[Book2 (Autosaved).xlsx]Sheet1'!$E$5:$E$14</c:f>
              <c:numCache>
                <c:formatCode>0.00</c:formatCode>
                <c:ptCount val="10"/>
                <c:pt idx="0">
                  <c:v>12.284672025940688</c:v>
                </c:pt>
                <c:pt idx="1">
                  <c:v>11.240964669323786</c:v>
                </c:pt>
                <c:pt idx="2">
                  <c:v>11.170033101398365</c:v>
                </c:pt>
                <c:pt idx="3">
                  <c:v>10.170235763021008</c:v>
                </c:pt>
                <c:pt idx="4">
                  <c:v>9.8189556171046419</c:v>
                </c:pt>
                <c:pt idx="5">
                  <c:v>10.075660339120448</c:v>
                </c:pt>
                <c:pt idx="6">
                  <c:v>9.1434168749577793</c:v>
                </c:pt>
                <c:pt idx="7">
                  <c:v>9.2751469296764171</c:v>
                </c:pt>
                <c:pt idx="8">
                  <c:v>8.6468958994798353</c:v>
                </c:pt>
                <c:pt idx="9">
                  <c:v>8.1740187799770307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6-4024-AF11-80658C3B6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scatterChart>
        <c:scatterStyle val="lineMarker"/>
        <c:varyColors val="0"/>
        <c:ser>
          <c:idx val="0"/>
          <c:order val="1"/>
          <c:tx>
            <c:strRef>
              <c:f>'[Book2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'[Book2 (Autosaved).xlsx]Sheet1'!$D$5:$D$14</c:f>
              <c:numCache>
                <c:formatCode>General</c:formatCode>
                <c:ptCount val="10"/>
                <c:pt idx="0">
                  <c:v>11.97</c:v>
                </c:pt>
                <c:pt idx="1">
                  <c:v>11.39</c:v>
                </c:pt>
                <c:pt idx="2">
                  <c:v>10.88</c:v>
                </c:pt>
                <c:pt idx="3">
                  <c:v>10.43</c:v>
                </c:pt>
                <c:pt idx="4">
                  <c:v>10.029999999999999</c:v>
                </c:pt>
                <c:pt idx="5">
                  <c:v>9.67</c:v>
                </c:pt>
                <c:pt idx="6">
                  <c:v>9.34</c:v>
                </c:pt>
                <c:pt idx="7">
                  <c:v>9.0399999999999991</c:v>
                </c:pt>
                <c:pt idx="8">
                  <c:v>8.76</c:v>
                </c:pt>
                <c:pt idx="9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A6-4024-AF11-80658C3B6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425744"/>
        <c:axId val="1367422416"/>
      </c:scatter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First test (d1)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'[Book1 (Autosaved).xlsx]Sheet1'!$E$4</c:f>
              <c:strCache>
                <c:ptCount val="1"/>
                <c:pt idx="0">
                  <c:v>AL_data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'[Book1 (Autosaved).xlsx]Sheet1'!$C$5:$C$13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'[Book1 (Autosaved).xlsx]Sheet1'!$E$5:$E$13</c:f>
              <c:numCache>
                <c:formatCode>0.0</c:formatCode>
                <c:ptCount val="9"/>
                <c:pt idx="0">
                  <c:v>29.393089938869938</c:v>
                </c:pt>
                <c:pt idx="1">
                  <c:v>17.650038839542031</c:v>
                </c:pt>
                <c:pt idx="2">
                  <c:v>12.800162112871085</c:v>
                </c:pt>
                <c:pt idx="3">
                  <c:v>9.8652436759093511</c:v>
                </c:pt>
                <c:pt idx="4">
                  <c:v>8.1630585295011642</c:v>
                </c:pt>
                <c:pt idx="5">
                  <c:v>6.8830423182140565</c:v>
                </c:pt>
                <c:pt idx="6">
                  <c:v>5.815799250227971</c:v>
                </c:pt>
                <c:pt idx="7">
                  <c:v>5.0288763551622822</c:v>
                </c:pt>
                <c:pt idx="8">
                  <c:v>4.4006889797021183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4-472F-B83D-A36132493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scatterChart>
        <c:scatterStyle val="lineMarker"/>
        <c:varyColors val="0"/>
        <c:ser>
          <c:idx val="0"/>
          <c:order val="1"/>
          <c:tx>
            <c:strRef>
              <c:f>'[Book1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'[Book1 (Autosaved).xlsx]Sheet1'!$D$5:$D$13</c:f>
              <c:numCache>
                <c:formatCode>General</c:formatCode>
                <c:ptCount val="9"/>
                <c:pt idx="0">
                  <c:v>30.1</c:v>
                </c:pt>
                <c:pt idx="1">
                  <c:v>17.600000000000001</c:v>
                </c:pt>
                <c:pt idx="2">
                  <c:v>12.5</c:v>
                </c:pt>
                <c:pt idx="3">
                  <c:v>9.6999999999999993</c:v>
                </c:pt>
                <c:pt idx="4">
                  <c:v>7.9</c:v>
                </c:pt>
                <c:pt idx="5">
                  <c:v>6.7</c:v>
                </c:pt>
                <c:pt idx="6">
                  <c:v>5.8</c:v>
                </c:pt>
                <c:pt idx="7">
                  <c:v>5.0999999999999996</c:v>
                </c:pt>
                <c:pt idx="8">
                  <c:v>4.5999999999999996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64-472F-B83D-A36132493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425744"/>
        <c:axId val="1367422416"/>
      </c:scatter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First test (d1)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'[Book1 (Autosaved).xlsx]Sheet1'!$E$4</c:f>
              <c:strCache>
                <c:ptCount val="1"/>
                <c:pt idx="0">
                  <c:v>WV_data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'[Book1 (Autosaved).xlsx]Sheet1'!$C$5:$C$13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'[Book1 (Autosaved).xlsx]Sheet1'!$E$5:$E$13</c:f>
              <c:numCache>
                <c:formatCode>0.0</c:formatCode>
                <c:ptCount val="9"/>
                <c:pt idx="0">
                  <c:v>31.743642131297385</c:v>
                </c:pt>
                <c:pt idx="1">
                  <c:v>16.344964783052852</c:v>
                </c:pt>
                <c:pt idx="2">
                  <c:v>11.747943437819238</c:v>
                </c:pt>
                <c:pt idx="3">
                  <c:v>9.0972632937254687</c:v>
                </c:pt>
                <c:pt idx="4">
                  <c:v>7.3444808860691433</c:v>
                </c:pt>
                <c:pt idx="5">
                  <c:v>6.8713371686649811</c:v>
                </c:pt>
                <c:pt idx="6">
                  <c:v>6.1078552610355397</c:v>
                </c:pt>
                <c:pt idx="7">
                  <c:v>5.7583741061347382</c:v>
                </c:pt>
                <c:pt idx="8">
                  <c:v>4.984138932200656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E-426C-82CA-B6D8218DF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scatterChart>
        <c:scatterStyle val="lineMarker"/>
        <c:varyColors val="0"/>
        <c:ser>
          <c:idx val="0"/>
          <c:order val="1"/>
          <c:tx>
            <c:strRef>
              <c:f>'[Book1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'[Book1 (Autosaved).xlsx]Sheet1'!$D$5:$D$13</c:f>
              <c:numCache>
                <c:formatCode>General</c:formatCode>
                <c:ptCount val="9"/>
                <c:pt idx="0">
                  <c:v>30.1</c:v>
                </c:pt>
                <c:pt idx="1">
                  <c:v>17.600000000000001</c:v>
                </c:pt>
                <c:pt idx="2">
                  <c:v>12.5</c:v>
                </c:pt>
                <c:pt idx="3">
                  <c:v>9.6999999999999993</c:v>
                </c:pt>
                <c:pt idx="4">
                  <c:v>7.9</c:v>
                </c:pt>
                <c:pt idx="5">
                  <c:v>6.7</c:v>
                </c:pt>
                <c:pt idx="6">
                  <c:v>5.8</c:v>
                </c:pt>
                <c:pt idx="7">
                  <c:v>5.0999999999999996</c:v>
                </c:pt>
                <c:pt idx="8">
                  <c:v>4.5999999999999996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AE-426C-82CA-B6D8218DF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425744"/>
        <c:axId val="1367422416"/>
      </c:scatter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Secod test (d2)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'[Book2 (Autosaved).xlsx]Sheet1'!$E$4</c:f>
              <c:strCache>
                <c:ptCount val="1"/>
                <c:pt idx="0">
                  <c:v>AL_data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'[Book2 (Autosaved).xlsx]Sheet1'!$C$5:$C$14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'[Book2 (Autosaved).xlsx]Sheet1'!$E$5:$E$14</c:f>
              <c:numCache>
                <c:formatCode>0.00</c:formatCode>
                <c:ptCount val="10"/>
                <c:pt idx="0">
                  <c:v>12.284672025940688</c:v>
                </c:pt>
                <c:pt idx="1">
                  <c:v>11.240964669323786</c:v>
                </c:pt>
                <c:pt idx="2">
                  <c:v>11.170033101398365</c:v>
                </c:pt>
                <c:pt idx="3">
                  <c:v>10.170235763021008</c:v>
                </c:pt>
                <c:pt idx="4">
                  <c:v>9.8189556171046419</c:v>
                </c:pt>
                <c:pt idx="5">
                  <c:v>10.075660339120448</c:v>
                </c:pt>
                <c:pt idx="6">
                  <c:v>9.1434168749577793</c:v>
                </c:pt>
                <c:pt idx="7">
                  <c:v>9.2751469296764171</c:v>
                </c:pt>
                <c:pt idx="8">
                  <c:v>8.6468958994798353</c:v>
                </c:pt>
                <c:pt idx="9">
                  <c:v>8.1740187799770307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A-4037-86C2-DE76769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scatterChart>
        <c:scatterStyle val="lineMarker"/>
        <c:varyColors val="0"/>
        <c:ser>
          <c:idx val="0"/>
          <c:order val="1"/>
          <c:tx>
            <c:strRef>
              <c:f>'[Book2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'[Book2 (Autosaved).xlsx]Sheet1'!$D$5:$D$14</c:f>
              <c:numCache>
                <c:formatCode>General</c:formatCode>
                <c:ptCount val="10"/>
                <c:pt idx="0">
                  <c:v>11.97</c:v>
                </c:pt>
                <c:pt idx="1">
                  <c:v>11.39</c:v>
                </c:pt>
                <c:pt idx="2">
                  <c:v>10.88</c:v>
                </c:pt>
                <c:pt idx="3">
                  <c:v>10.43</c:v>
                </c:pt>
                <c:pt idx="4">
                  <c:v>10.029999999999999</c:v>
                </c:pt>
                <c:pt idx="5">
                  <c:v>9.67</c:v>
                </c:pt>
                <c:pt idx="6">
                  <c:v>9.34</c:v>
                </c:pt>
                <c:pt idx="7">
                  <c:v>9.0399999999999991</c:v>
                </c:pt>
                <c:pt idx="8">
                  <c:v>8.76</c:v>
                </c:pt>
                <c:pt idx="9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9A-4037-86C2-DE76769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425744"/>
        <c:axId val="1367422416"/>
      </c:scatter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Secod test (d2)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'[Book2 (Autosaved).xlsx]Sheet1'!$E$4</c:f>
              <c:strCache>
                <c:ptCount val="1"/>
                <c:pt idx="0">
                  <c:v>WV_data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'[Book2 (Autosaved).xlsx]Sheet1'!$C$5:$C$14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'[Book2 (Autosaved).xlsx]Sheet1'!$E$5:$E$14</c:f>
              <c:numCache>
                <c:formatCode>0.00</c:formatCode>
                <c:ptCount val="10"/>
                <c:pt idx="0">
                  <c:v>12.957685897091242</c:v>
                </c:pt>
                <c:pt idx="1">
                  <c:v>10.930695198666596</c:v>
                </c:pt>
                <c:pt idx="2">
                  <c:v>10.989838163342116</c:v>
                </c:pt>
                <c:pt idx="3">
                  <c:v>10.505941179633313</c:v>
                </c:pt>
                <c:pt idx="4">
                  <c:v>10.495187913328675</c:v>
                </c:pt>
                <c:pt idx="5">
                  <c:v>10.000537663315232</c:v>
                </c:pt>
                <c:pt idx="6">
                  <c:v>9.2155492230765095</c:v>
                </c:pt>
                <c:pt idx="7">
                  <c:v>8.4466906822947472</c:v>
                </c:pt>
                <c:pt idx="8">
                  <c:v>8.3929243507715476</c:v>
                </c:pt>
                <c:pt idx="9">
                  <c:v>8.0649497284800251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C-4C3E-AF8F-E2C8059EA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scatterChart>
        <c:scatterStyle val="lineMarker"/>
        <c:varyColors val="0"/>
        <c:ser>
          <c:idx val="0"/>
          <c:order val="1"/>
          <c:tx>
            <c:strRef>
              <c:f>'[Book2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'[Book2 (Autosaved).xlsx]Sheet1'!$D$5:$D$14</c:f>
              <c:numCache>
                <c:formatCode>General</c:formatCode>
                <c:ptCount val="10"/>
                <c:pt idx="0">
                  <c:v>11.97</c:v>
                </c:pt>
                <c:pt idx="1">
                  <c:v>11.39</c:v>
                </c:pt>
                <c:pt idx="2">
                  <c:v>10.88</c:v>
                </c:pt>
                <c:pt idx="3">
                  <c:v>10.43</c:v>
                </c:pt>
                <c:pt idx="4">
                  <c:v>10.029999999999999</c:v>
                </c:pt>
                <c:pt idx="5">
                  <c:v>9.67</c:v>
                </c:pt>
                <c:pt idx="6">
                  <c:v>9.34</c:v>
                </c:pt>
                <c:pt idx="7">
                  <c:v>9.0399999999999991</c:v>
                </c:pt>
                <c:pt idx="8">
                  <c:v>8.76</c:v>
                </c:pt>
                <c:pt idx="9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8C-4C3E-AF8F-E2C8059EA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425744"/>
        <c:axId val="1367422416"/>
      </c:scatter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/>
              <a:t>Third test: d1d2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'[Book3 (Autosaved).xlsx]Sheet1'!$E$4</c:f>
              <c:strCache>
                <c:ptCount val="1"/>
                <c:pt idx="0">
                  <c:v>WV_data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'[Book3 (Autosaved).xlsx]Sheet1'!$C$5:$C$94</c:f>
              <c:numCache>
                <c:formatCode>General</c:formatCode>
                <c:ptCount val="9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</c:numCache>
            </c:numRef>
          </c:cat>
          <c:val>
            <c:numRef>
              <c:f>'[Book3 (Autosaved).xlsx]Sheet1'!$E$5:$E$94</c:f>
              <c:numCache>
                <c:formatCode>0.00</c:formatCode>
                <c:ptCount val="90"/>
                <c:pt idx="0">
                  <c:v>4.2152803914188937</c:v>
                </c:pt>
                <c:pt idx="1">
                  <c:v>4.1776439593526531</c:v>
                </c:pt>
                <c:pt idx="2">
                  <c:v>3.6346040109683315</c:v>
                </c:pt>
                <c:pt idx="3">
                  <c:v>3.6399806441206515</c:v>
                </c:pt>
                <c:pt idx="4">
                  <c:v>3.23673315769665</c:v>
                </c:pt>
                <c:pt idx="5">
                  <c:v>3.1238238614979301</c:v>
                </c:pt>
                <c:pt idx="6">
                  <c:v>2.6399268777891285</c:v>
                </c:pt>
                <c:pt idx="7">
                  <c:v>2.435614818000968</c:v>
                </c:pt>
                <c:pt idx="8">
                  <c:v>2.5754072799612882</c:v>
                </c:pt>
                <c:pt idx="9">
                  <c:v>2.0646271304908868</c:v>
                </c:pt>
                <c:pt idx="10">
                  <c:v>2.2635625571267273</c:v>
                </c:pt>
                <c:pt idx="11">
                  <c:v>1.919458035378246</c:v>
                </c:pt>
                <c:pt idx="12">
                  <c:v>1.919458035378246</c:v>
                </c:pt>
                <c:pt idx="13">
                  <c:v>1.564600247325125</c:v>
                </c:pt>
                <c:pt idx="14">
                  <c:v>1.7366525081993656</c:v>
                </c:pt>
                <c:pt idx="15">
                  <c:v>1.5323404484112049</c:v>
                </c:pt>
                <c:pt idx="16">
                  <c:v>1.3602881875369643</c:v>
                </c:pt>
                <c:pt idx="17">
                  <c:v>1.4463143179740847</c:v>
                </c:pt>
                <c:pt idx="18">
                  <c:v>1.2957685897091242</c:v>
                </c:pt>
                <c:pt idx="19">
                  <c:v>1.3065218560137641</c:v>
                </c:pt>
                <c:pt idx="20">
                  <c:v>1.3549115543846444</c:v>
                </c:pt>
                <c:pt idx="21">
                  <c:v>1.0269369320931234</c:v>
                </c:pt>
                <c:pt idx="22">
                  <c:v>1.2204957255766438</c:v>
                </c:pt>
                <c:pt idx="23">
                  <c:v>1.3656648206892843</c:v>
                </c:pt>
                <c:pt idx="24">
                  <c:v>1.2043658261196839</c:v>
                </c:pt>
                <c:pt idx="25">
                  <c:v>1.1075864293779234</c:v>
                </c:pt>
                <c:pt idx="26">
                  <c:v>1.3979246196032045</c:v>
                </c:pt>
                <c:pt idx="27">
                  <c:v>1.1344695951395236</c:v>
                </c:pt>
                <c:pt idx="28">
                  <c:v>0.89789773643744286</c:v>
                </c:pt>
                <c:pt idx="29">
                  <c:v>1.0376901983977633</c:v>
                </c:pt>
                <c:pt idx="30">
                  <c:v>1.2097424592720039</c:v>
                </c:pt>
                <c:pt idx="31">
                  <c:v>1.0054303994838432</c:v>
                </c:pt>
                <c:pt idx="32">
                  <c:v>1.0000537663315232</c:v>
                </c:pt>
                <c:pt idx="33">
                  <c:v>0.92478090219904296</c:v>
                </c:pt>
                <c:pt idx="34">
                  <c:v>0.84413140491424266</c:v>
                </c:pt>
                <c:pt idx="35">
                  <c:v>0.946287434808323</c:v>
                </c:pt>
                <c:pt idx="36">
                  <c:v>0.87639120382816282</c:v>
                </c:pt>
                <c:pt idx="37">
                  <c:v>0.7043389429539223</c:v>
                </c:pt>
                <c:pt idx="38">
                  <c:v>0.80649497284800264</c:v>
                </c:pt>
                <c:pt idx="39">
                  <c:v>0.77961180708640254</c:v>
                </c:pt>
                <c:pt idx="40">
                  <c:v>0.91940426904672301</c:v>
                </c:pt>
                <c:pt idx="41">
                  <c:v>0.67207914404000213</c:v>
                </c:pt>
                <c:pt idx="42">
                  <c:v>0.80649497284800264</c:v>
                </c:pt>
                <c:pt idx="43">
                  <c:v>0.65057261143072209</c:v>
                </c:pt>
                <c:pt idx="44">
                  <c:v>0.84950803806656283</c:v>
                </c:pt>
                <c:pt idx="45">
                  <c:v>0.77423517393408248</c:v>
                </c:pt>
                <c:pt idx="46">
                  <c:v>0.75272864132480233</c:v>
                </c:pt>
                <c:pt idx="47">
                  <c:v>0.68283241034464215</c:v>
                </c:pt>
                <c:pt idx="48">
                  <c:v>0.61831281251680192</c:v>
                </c:pt>
                <c:pt idx="49">
                  <c:v>0.61831281251680192</c:v>
                </c:pt>
                <c:pt idx="50">
                  <c:v>0.89252110328512291</c:v>
                </c:pt>
                <c:pt idx="51">
                  <c:v>0.60218291305984195</c:v>
                </c:pt>
                <c:pt idx="52">
                  <c:v>0.59680627990752189</c:v>
                </c:pt>
                <c:pt idx="53">
                  <c:v>0.79036507339104256</c:v>
                </c:pt>
                <c:pt idx="54">
                  <c:v>0.78498844023872261</c:v>
                </c:pt>
                <c:pt idx="55">
                  <c:v>0.63981934512608207</c:v>
                </c:pt>
                <c:pt idx="56">
                  <c:v>0.74735200817248237</c:v>
                </c:pt>
                <c:pt idx="57">
                  <c:v>0.59142964675520193</c:v>
                </c:pt>
                <c:pt idx="58">
                  <c:v>0.66132587773536211</c:v>
                </c:pt>
                <c:pt idx="59">
                  <c:v>0.56454648099360183</c:v>
                </c:pt>
                <c:pt idx="60">
                  <c:v>0.77423517393408248</c:v>
                </c:pt>
                <c:pt idx="61">
                  <c:v>0.5000268831657616</c:v>
                </c:pt>
                <c:pt idx="62">
                  <c:v>0.74197537502016231</c:v>
                </c:pt>
                <c:pt idx="63">
                  <c:v>0.51615678262272169</c:v>
                </c:pt>
                <c:pt idx="64">
                  <c:v>0.61831281251680192</c:v>
                </c:pt>
                <c:pt idx="65">
                  <c:v>0.73122210871552229</c:v>
                </c:pt>
                <c:pt idx="66">
                  <c:v>0.56454648099360183</c:v>
                </c:pt>
                <c:pt idx="67">
                  <c:v>0.58605301360288187</c:v>
                </c:pt>
                <c:pt idx="68">
                  <c:v>0.50540351631808167</c:v>
                </c:pt>
                <c:pt idx="69">
                  <c:v>0.56992311414592178</c:v>
                </c:pt>
                <c:pt idx="70">
                  <c:v>0.64519597827840214</c:v>
                </c:pt>
                <c:pt idx="71">
                  <c:v>0.60218291305984195</c:v>
                </c:pt>
                <c:pt idx="72">
                  <c:v>0.58605301360288187</c:v>
                </c:pt>
                <c:pt idx="73">
                  <c:v>0.54303994838432168</c:v>
                </c:pt>
                <c:pt idx="74">
                  <c:v>0.68283241034464215</c:v>
                </c:pt>
                <c:pt idx="75">
                  <c:v>0.65057261143072209</c:v>
                </c:pt>
                <c:pt idx="76">
                  <c:v>0.40862411957632128</c:v>
                </c:pt>
                <c:pt idx="77">
                  <c:v>0.4731437174041615</c:v>
                </c:pt>
                <c:pt idx="78">
                  <c:v>0.56992311414592178</c:v>
                </c:pt>
                <c:pt idx="79">
                  <c:v>0.59680627990752189</c:v>
                </c:pt>
                <c:pt idx="80">
                  <c:v>0.68283241034464215</c:v>
                </c:pt>
                <c:pt idx="81">
                  <c:v>0.42475401903328142</c:v>
                </c:pt>
                <c:pt idx="82">
                  <c:v>0.48389698370880152</c:v>
                </c:pt>
                <c:pt idx="83">
                  <c:v>0.51078014947040162</c:v>
                </c:pt>
                <c:pt idx="84">
                  <c:v>0.53766331523200173</c:v>
                </c:pt>
                <c:pt idx="85">
                  <c:v>0.49465025001344159</c:v>
                </c:pt>
                <c:pt idx="86">
                  <c:v>0.46776708425184155</c:v>
                </c:pt>
                <c:pt idx="87">
                  <c:v>0.3924942201193613</c:v>
                </c:pt>
                <c:pt idx="88">
                  <c:v>0.46239045109952148</c:v>
                </c:pt>
                <c:pt idx="89">
                  <c:v>0.52691004892736171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FB-487B-9249-462AA0540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7425744"/>
        <c:axId val="1367422416"/>
      </c:barChart>
      <c:lineChart>
        <c:grouping val="stacked"/>
        <c:varyColors val="0"/>
        <c:ser>
          <c:idx val="0"/>
          <c:order val="1"/>
          <c:tx>
            <c:strRef>
              <c:f>'[Book3 (Autosaved).xlsx]Sheet1'!$D$4</c:f>
              <c:strCache>
                <c:ptCount val="1"/>
                <c:pt idx="0">
                  <c:v>Benford's Law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5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EFFB-487B-9249-462AA0540676}"/>
              </c:ext>
            </c:extLst>
          </c:dPt>
          <c:dPt>
            <c:idx val="8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EFFB-487B-9249-462AA0540676}"/>
              </c:ext>
            </c:extLst>
          </c:dPt>
          <c:val>
            <c:numRef>
              <c:f>'[Book3 (Autosaved).xlsx]Sheet1'!$D$5:$D$94</c:f>
              <c:numCache>
                <c:formatCode>0.00</c:formatCode>
                <c:ptCount val="90"/>
                <c:pt idx="0">
                  <c:v>4.1392685158225078</c:v>
                </c:pt>
                <c:pt idx="1">
                  <c:v>3.7788560889399756</c:v>
                </c:pt>
                <c:pt idx="2">
                  <c:v>3.4762106259211909</c:v>
                </c:pt>
                <c:pt idx="3">
                  <c:v>3.2184683371401235</c:v>
                </c:pt>
                <c:pt idx="4">
                  <c:v>2.9963223377443202</c:v>
                </c:pt>
                <c:pt idx="5">
                  <c:v>2.8028723600243532</c:v>
                </c:pt>
                <c:pt idx="6">
                  <c:v>2.6328938722349147</c:v>
                </c:pt>
                <c:pt idx="7">
                  <c:v>2.4823583725032146</c:v>
                </c:pt>
                <c:pt idx="8">
                  <c:v>2.3481095849522902</c:v>
                </c:pt>
                <c:pt idx="9">
                  <c:v>2.227639471115221</c:v>
                </c:pt>
                <c:pt idx="10">
                  <c:v>2.118929906993809</c:v>
                </c:pt>
                <c:pt idx="11">
                  <c:v>2.0203386088286988</c:v>
                </c:pt>
                <c:pt idx="12">
                  <c:v>1.9305155195386625</c:v>
                </c:pt>
                <c:pt idx="13">
                  <c:v>1.8483405694013133</c:v>
                </c:pt>
                <c:pt idx="14">
                  <c:v>1.7728766960431617</c:v>
                </c:pt>
                <c:pt idx="15">
                  <c:v>1.703333929878037</c:v>
                </c:pt>
                <c:pt idx="16">
                  <c:v>1.6390416188169383</c:v>
                </c:pt>
                <c:pt idx="17">
                  <c:v>1.5794267183231885</c:v>
                </c:pt>
                <c:pt idx="18">
                  <c:v>1.5239966556736906</c:v>
                </c:pt>
                <c:pt idx="19">
                  <c:v>1.4723256820706379</c:v>
                </c:pt>
                <c:pt idx="20">
                  <c:v>1.4240439114610286</c:v>
                </c:pt>
                <c:pt idx="21">
                  <c:v>1.3788284485633284</c:v>
                </c:pt>
                <c:pt idx="22">
                  <c:v>1.3363961557981501</c:v>
                </c:pt>
                <c:pt idx="23">
                  <c:v>1.2964977164367635</c:v>
                </c:pt>
                <c:pt idx="24">
                  <c:v>1.2589127308020467</c:v>
                </c:pt>
                <c:pt idx="25">
                  <c:v>1.2234456417011585</c:v>
                </c:pt>
                <c:pt idx="26">
                  <c:v>1.1899223299707691</c:v>
                </c:pt>
                <c:pt idx="27">
                  <c:v>1.1581872549815138</c:v>
                </c:pt>
                <c:pt idx="28">
                  <c:v>1.1281010409689085</c:v>
                </c:pt>
                <c:pt idx="29">
                  <c:v>1.0995384301463145</c:v>
                </c:pt>
                <c:pt idx="30">
                  <c:v>1.0723865391773066</c:v>
                </c:pt>
                <c:pt idx="31">
                  <c:v>1.0465433678164979</c:v>
                </c:pt>
                <c:pt idx="32">
                  <c:v>1.0219165181686027</c:v>
                </c:pt>
                <c:pt idx="33">
                  <c:v>0.99842209066009235</c:v>
                </c:pt>
                <c:pt idx="34">
                  <c:v>0.9759837289156239</c:v>
                </c:pt>
                <c:pt idx="35">
                  <c:v>0.95453179062303606</c:v>
                </c:pt>
                <c:pt idx="36">
                  <c:v>0.9340026254143432</c:v>
                </c:pt>
                <c:pt idx="37">
                  <c:v>0.91433794398697188</c:v>
                </c:pt>
                <c:pt idx="38">
                  <c:v>0.89548426529264114</c:v>
                </c:pt>
                <c:pt idx="39">
                  <c:v>0.87739243075051521</c:v>
                </c:pt>
                <c:pt idx="40">
                  <c:v>0.86001717619175688</c:v>
                </c:pt>
                <c:pt idx="41">
                  <c:v>0.84331675368627645</c:v>
                </c:pt>
                <c:pt idx="42">
                  <c:v>0.82725259659898565</c:v>
                </c:pt>
                <c:pt idx="43">
                  <c:v>0.81178902221794602</c:v>
                </c:pt>
                <c:pt idx="44">
                  <c:v>0.79689296712753732</c:v>
                </c:pt>
                <c:pt idx="45">
                  <c:v>0.7825337511956526</c:v>
                </c:pt>
                <c:pt idx="46">
                  <c:v>0.76868286662909557</c:v>
                </c:pt>
                <c:pt idx="47">
                  <c:v>0.75531378904459068</c:v>
                </c:pt>
                <c:pt idx="48">
                  <c:v>0.74240180792068744</c:v>
                </c:pt>
                <c:pt idx="49">
                  <c:v>0.72992387414994231</c:v>
                </c:pt>
                <c:pt idx="50">
                  <c:v>0.71785846271233755</c:v>
                </c:pt>
                <c:pt idx="51">
                  <c:v>0.70618544874868494</c:v>
                </c:pt>
                <c:pt idx="52">
                  <c:v>0.69488599553278241</c:v>
                </c:pt>
                <c:pt idx="53">
                  <c:v>0.68394245303054424</c:v>
                </c:pt>
                <c:pt idx="54">
                  <c:v>0.67333826589684032</c:v>
                </c:pt>
                <c:pt idx="55">
                  <c:v>0.66305788990130754</c:v>
                </c:pt>
                <c:pt idx="56">
                  <c:v>0.65308671589577549</c:v>
                </c:pt>
                <c:pt idx="57">
                  <c:v>0.64341100054099032</c:v>
                </c:pt>
                <c:pt idx="58">
                  <c:v>0.63401780310189748</c:v>
                </c:pt>
                <c:pt idx="59">
                  <c:v>0.6248949277001542</c:v>
                </c:pt>
                <c:pt idx="60">
                  <c:v>0.61603087048184335</c:v>
                </c:pt>
                <c:pt idx="61">
                  <c:v>0.60741477121931653</c:v>
                </c:pt>
                <c:pt idx="62">
                  <c:v>0.59903636891874201</c:v>
                </c:pt>
                <c:pt idx="63">
                  <c:v>0.59088596105203151</c:v>
                </c:pt>
                <c:pt idx="64">
                  <c:v>0.58295436607238904</c:v>
                </c:pt>
                <c:pt idx="65">
                  <c:v>0.57523288890913415</c:v>
                </c:pt>
                <c:pt idx="66">
                  <c:v>0.56771328916904895</c:v>
                </c:pt>
                <c:pt idx="67">
                  <c:v>0.56038775179984845</c:v>
                </c:pt>
                <c:pt idx="68">
                  <c:v>0.55324885999610063</c:v>
                </c:pt>
                <c:pt idx="69">
                  <c:v>0.54628957015021873</c:v>
                </c:pt>
                <c:pt idx="70">
                  <c:v>0.53950318867061442</c:v>
                </c:pt>
                <c:pt idx="71">
                  <c:v>0.53288335050669633</c:v>
                </c:pt>
                <c:pt idx="72">
                  <c:v>0.52642399923572181</c:v>
                </c:pt>
                <c:pt idx="73">
                  <c:v>0.52011936858077235</c:v>
                </c:pt>
                <c:pt idx="74">
                  <c:v>0.51396396524110566</c:v>
                </c:pt>
                <c:pt idx="75">
                  <c:v>0.50795255292749708</c:v>
                </c:pt>
                <c:pt idx="76">
                  <c:v>0.50208013750508118</c:v>
                </c:pt>
                <c:pt idx="77">
                  <c:v>0.49634195315501434</c:v>
                </c:pt>
                <c:pt idx="78">
                  <c:v>0.49073344947442016</c:v>
                </c:pt>
                <c:pt idx="79">
                  <c:v>0.48525027944121019</c:v>
                </c:pt>
                <c:pt idx="80">
                  <c:v>0.47988828817687085</c:v>
                </c:pt>
                <c:pt idx="81">
                  <c:v>0.47464350244616527</c:v>
                </c:pt>
                <c:pt idx="82">
                  <c:v>0.46951212083798682</c:v>
                </c:pt>
                <c:pt idx="83">
                  <c:v>0.46449050457635382</c:v>
                </c:pt>
                <c:pt idx="84">
                  <c:v>0.45957516891491373</c:v>
                </c:pt>
                <c:pt idx="85">
                  <c:v>0.45476277507206614</c:v>
                </c:pt>
                <c:pt idx="86">
                  <c:v>0.45005012266764705</c:v>
                </c:pt>
                <c:pt idx="87">
                  <c:v>0.44543414262499892</c:v>
                </c:pt>
                <c:pt idx="88">
                  <c:v>0.44091189050550161</c:v>
                </c:pt>
                <c:pt idx="89">
                  <c:v>0.43648054024501126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FB-487B-9249-462AA0540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7425744"/>
        <c:axId val="1367422416"/>
      </c:lineChart>
      <c:catAx>
        <c:axId val="13674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j-cs"/>
              </a:defRPr>
            </a:pPr>
            <a:endParaRPr lang="en-US"/>
          </a:p>
        </c:txPr>
        <c:crossAx val="1367422416"/>
        <c:crosses val="autoZero"/>
        <c:auto val="1"/>
        <c:lblAlgn val="ctr"/>
        <c:lblOffset val="100"/>
        <c:noMultiLvlLbl val="0"/>
      </c:catAx>
      <c:valAx>
        <c:axId val="13674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2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BF37-869A-4F1E-BCCE-0384F2F9C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5DF44-895C-4F25-A615-350F74823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08644-2119-4180-A360-C394C054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5E28-C68B-48DF-B9D6-8D89366A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3AB2-20C4-4CBC-B743-A5C65AD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6DE0-871F-4C87-B796-3EE10AA4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FE6FA-F98C-4F18-B63F-1DE1A988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D86E-8F04-4E73-8FB3-2EE9DA9C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E0B0-ECAD-4A2D-9440-762A47AF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8BBF-19F9-4983-B402-064E680A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B2E5-CA9C-4670-9958-AA843F38F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E219-A9CC-4594-8005-21928F924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D2B0-B858-4275-A756-C4724080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A63F-C40E-4B97-A881-313A7C61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BACD-E7D8-433D-A815-155046F8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C010-706B-40F0-AF0B-A1B947C3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EAA2-8F9B-4490-B7A9-F72D7543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03DD-4E95-41F2-B922-4A4A0F19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9D91-237F-4844-AD25-37E2E721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8641-DE6A-4E20-931B-0B7A3BE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A694-72D8-4DD4-8E72-C6B7FC09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AB887-E267-46F8-B791-E39CBC39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E89D-37AB-4BA6-9D9C-19CA0A55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6B93-480F-46D1-B8C0-286EEB2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525C-C81F-4C07-9AA8-C620603B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C669-FB48-475A-8CB4-59150D98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0A61-23B2-4CAD-B323-22F05A966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1BB61-F240-4802-AE8A-4B65A816C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0DB4-3671-4FA1-AE0A-765ADEB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E6F89-096A-4D43-9B0F-7AB9B7C7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5CC56-A8F5-47F0-8388-434E9AF6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7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1EF7-8EB6-4EBC-AFB8-F7D01DE1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2BC6-51C9-4F95-824F-588BACBC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AA2D0-59BF-4071-9B73-9DD8056B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3200E-8E84-441E-8B6F-27720B7F9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441D-EEF0-4792-8BB5-07A57F88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FC12C-01FC-4AB9-A2E6-D004FB1F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BC72C-94BF-463C-A69A-D42B8D12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52CB5-3723-410A-B0D1-C1BB94AB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E31-E55A-4EE8-84CD-7A25EA25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44808-7816-4ECB-BAFD-0654005C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D119D-68E7-41C7-A89D-0741DACA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F521-385A-4193-A7BF-E58567A7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5C6AE-CF0B-4AE6-B71D-97A3BE82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3DC4F-F708-479F-AC5F-F1F70C22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B07FB-2D59-4AB7-B861-451D7CD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B118-FB34-4CE0-9A25-1B254297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D68-7F0F-4E1F-A4E5-6D263191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A02BC-8EBB-4B73-9392-FF531F2B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52CAD-0EB7-4153-950A-FA37B7F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6D659-A915-4C71-8CB0-85217C2A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36707-E9D1-4CC6-B35F-BF6FCBB3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6624-0018-45D1-BB30-78D72448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47383-6AB3-4A16-B34D-41FDDFA14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E277A-9B30-4561-9953-351731052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433DA-B4F7-47B8-AA3D-B40A7709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A7E6-C73B-4E1B-ADDB-2B9E10DF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142A-BFCC-4809-B0BD-3074D81F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6D5F3-27B3-4748-9631-1869CD3A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9F1AA-0D11-4B5E-9397-2E46B81A4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8784-6EB1-4C90-B119-4FE3DC770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FADC-B522-4EF1-9633-7F93C0F006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89B8-CA4B-4D04-9AC2-3B0BA27AF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863F-E7F0-403B-9758-BB59E0423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3BAA-7A99-40AD-8080-12237227A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17FF643-F31D-4D9F-A936-89AD4A135E28}"/>
              </a:ext>
            </a:extLst>
          </p:cNvPr>
          <p:cNvGrpSpPr/>
          <p:nvPr/>
        </p:nvGrpSpPr>
        <p:grpSpPr>
          <a:xfrm>
            <a:off x="1222650" y="755691"/>
            <a:ext cx="9262746" cy="5857129"/>
            <a:chOff x="1222650" y="755691"/>
            <a:chExt cx="9262746" cy="585712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18787652"/>
                </p:ext>
              </p:extLst>
            </p:nvPr>
          </p:nvGraphicFramePr>
          <p:xfrm>
            <a:off x="1222650" y="755691"/>
            <a:ext cx="4457699" cy="2986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49503764"/>
                </p:ext>
              </p:extLst>
            </p:nvPr>
          </p:nvGraphicFramePr>
          <p:xfrm>
            <a:off x="5682256" y="755691"/>
            <a:ext cx="4803140" cy="2986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80783394"/>
                </p:ext>
              </p:extLst>
            </p:nvPr>
          </p:nvGraphicFramePr>
          <p:xfrm>
            <a:off x="1299100" y="3742083"/>
            <a:ext cx="4457700" cy="28707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13597624"/>
                </p:ext>
              </p:extLst>
            </p:nvPr>
          </p:nvGraphicFramePr>
          <p:xfrm>
            <a:off x="5682256" y="3724275"/>
            <a:ext cx="4803140" cy="2815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3889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574213-BA9C-44C4-9F81-007BAB48F644}"/>
              </a:ext>
            </a:extLst>
          </p:cNvPr>
          <p:cNvGrpSpPr/>
          <p:nvPr/>
        </p:nvGrpSpPr>
        <p:grpSpPr>
          <a:xfrm>
            <a:off x="680829" y="437487"/>
            <a:ext cx="10376950" cy="5983027"/>
            <a:chOff x="680829" y="437487"/>
            <a:chExt cx="10376950" cy="5983027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0952551"/>
                </p:ext>
              </p:extLst>
            </p:nvPr>
          </p:nvGraphicFramePr>
          <p:xfrm>
            <a:off x="5754756" y="437487"/>
            <a:ext cx="5303023" cy="29915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6399670"/>
                </p:ext>
              </p:extLst>
            </p:nvPr>
          </p:nvGraphicFramePr>
          <p:xfrm>
            <a:off x="680831" y="437487"/>
            <a:ext cx="5073924" cy="2886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19313078"/>
                </p:ext>
              </p:extLst>
            </p:nvPr>
          </p:nvGraphicFramePr>
          <p:xfrm>
            <a:off x="5754755" y="3428998"/>
            <a:ext cx="5303023" cy="2991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9454919"/>
                </p:ext>
              </p:extLst>
            </p:nvPr>
          </p:nvGraphicFramePr>
          <p:xfrm>
            <a:off x="680829" y="3428999"/>
            <a:ext cx="5073925" cy="29915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465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EE0532-EF21-4727-AD81-477CF5F6324B}"/>
              </a:ext>
            </a:extLst>
          </p:cNvPr>
          <p:cNvGrpSpPr/>
          <p:nvPr/>
        </p:nvGrpSpPr>
        <p:grpSpPr>
          <a:xfrm>
            <a:off x="715619" y="824948"/>
            <a:ext cx="11179201" cy="4293540"/>
            <a:chOff x="715619" y="824948"/>
            <a:chExt cx="11179201" cy="429354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53000005"/>
                </p:ext>
              </p:extLst>
            </p:nvPr>
          </p:nvGraphicFramePr>
          <p:xfrm>
            <a:off x="715619" y="824948"/>
            <a:ext cx="5380382" cy="42935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0000000-0008-0000-0000-0000040000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3202201"/>
                </p:ext>
              </p:extLst>
            </p:nvPr>
          </p:nvGraphicFramePr>
          <p:xfrm>
            <a:off x="6096000" y="824948"/>
            <a:ext cx="5798820" cy="42935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297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Abdolmajid Erfani</dc:creator>
  <cp:lastModifiedBy>Abdolmajid Erfani</cp:lastModifiedBy>
  <cp:revision>1</cp:revision>
  <dcterms:created xsi:type="dcterms:W3CDTF">2021-01-22T00:31:27Z</dcterms:created>
  <dcterms:modified xsi:type="dcterms:W3CDTF">2021-01-22T00:59:12Z</dcterms:modified>
</cp:coreProperties>
</file>