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Cool Python Features You Probably Shouldn’t 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Frederickson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7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282" y="122514"/>
            <a:ext cx="89025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def</a:t>
            </a:r>
            <a:r>
              <a:rPr lang="en-US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to_snake_case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camelCase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):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	</a:t>
            </a:r>
            <a:r>
              <a:rPr lang="en-US" sz="2000" dirty="0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return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re.sub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'([A-Z])'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 </a:t>
            </a:r>
            <a:r>
              <a:rPr lang="en-US" sz="20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r'_\1’</a:t>
            </a:r>
            <a:r>
              <a:rPr lang="en-US" sz="20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 </a:t>
            </a:r>
            <a:r>
              <a:rPr lang="en-US" sz="2000" dirty="0" err="1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camelCase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).lower()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dirty="0" smtClean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class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SnakeCase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type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</a:t>
            </a:r>
            <a:r>
              <a:rPr lang="en-US" sz="20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: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	</a:t>
            </a:r>
            <a:r>
              <a:rPr lang="en-US" sz="2000" dirty="0" err="1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def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__new__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cls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 name, bases, 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attrs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):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		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attrs.update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to_snake_case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(name), value)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              </a:t>
            </a:r>
            <a:r>
              <a:rPr lang="en-US" sz="2000" dirty="0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for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name, value </a:t>
            </a:r>
            <a:r>
              <a:rPr lang="en-US" sz="2000" dirty="0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in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attrs.items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()</a:t>
            </a:r>
            <a:r>
              <a:rPr lang="en-US" sz="20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	 </a:t>
            </a:r>
            <a:r>
              <a:rPr lang="en-US" sz="20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	</a:t>
            </a:r>
            <a:r>
              <a:rPr lang="en-US" sz="2000" dirty="0" smtClean="0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return</a:t>
            </a:r>
            <a:r>
              <a:rPr lang="en-US" sz="20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super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SnakeCase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 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cls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).__new__(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cls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 name,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														</a:t>
            </a:r>
            <a:r>
              <a:rPr lang="en-US" sz="2000" dirty="0">
                <a:latin typeface="Cambria"/>
                <a:ea typeface="ＭＳ 明朝"/>
                <a:cs typeface="Times New Roman"/>
              </a:rPr>
              <a:t> </a:t>
            </a:r>
            <a:r>
              <a:rPr lang="en-US" sz="2000" dirty="0" smtClean="0">
                <a:latin typeface="Cambria"/>
                <a:ea typeface="ＭＳ 明朝"/>
                <a:cs typeface="Times New Roman"/>
              </a:rPr>
              <a:t>              </a:t>
            </a:r>
            <a:r>
              <a:rPr lang="en-US" sz="20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bases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 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attrs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</a:t>
            </a:r>
            <a:endParaRPr lang="en-US" sz="2000" dirty="0"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341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89554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class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Foo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object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):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__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metaclass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__ =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SnakeCase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</a:t>
            </a:r>
            <a:r>
              <a:rPr lang="en-US" sz="2400" dirty="0" err="1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def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someFunction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(self):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    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print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"called </a:t>
            </a:r>
            <a:r>
              <a:rPr lang="en-US" sz="2400" dirty="0" err="1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someFunction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"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 smtClean="0">
              <a:solidFill>
                <a:srgbClr val="F2F2F2"/>
              </a:solidFill>
              <a:latin typeface="Monaco"/>
              <a:ea typeface="ＭＳ 明朝"/>
              <a:cs typeface="Monaco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x = Foo()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dirty="0" err="1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x.some_function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()</a:t>
            </a:r>
            <a:endParaRPr lang="en-US" sz="24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520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04809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class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SubFoo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(Foo)</a:t>
            </a:r>
            <a:r>
              <a:rPr lang="en-US" sz="24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: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</a:t>
            </a:r>
            <a:r>
              <a:rPr lang="en-US" sz="2400" dirty="0" err="1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def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someOtherFunction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(self):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    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print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"called </a:t>
            </a:r>
            <a:r>
              <a:rPr lang="en-US" sz="2400" dirty="0" err="1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someOtherFunction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"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 smtClean="0">
              <a:solidFill>
                <a:srgbClr val="F2F2F2"/>
              </a:solidFill>
              <a:latin typeface="Monaco"/>
              <a:ea typeface="ＭＳ 明朝"/>
              <a:cs typeface="Monaco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y =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SubFoo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y.some_other_function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latin typeface="Cambria"/>
                <a:ea typeface="ＭＳ 明朝"/>
                <a:cs typeface="Times New Roman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/exec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json_loads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= </a:t>
            </a:r>
            <a:r>
              <a:rPr lang="en-US" sz="2400" dirty="0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lambda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value: 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eval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(value)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4400" dirty="0">
              <a:latin typeface="Cambria"/>
              <a:ea typeface="ＭＳ 明朝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8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Monkey 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In [1]: 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True, False = False, True</a:t>
            </a:r>
            <a:endParaRPr lang="en-US" sz="3600" dirty="0">
              <a:latin typeface="Cambria"/>
              <a:ea typeface="ＭＳ 明朝"/>
              <a:cs typeface="Times New Roman"/>
            </a:endParaRPr>
          </a:p>
          <a:p>
            <a:pPr marL="0" indent="0"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3600" dirty="0">
              <a:latin typeface="Cambria"/>
              <a:ea typeface="ＭＳ 明朝"/>
              <a:cs typeface="Times New Roman"/>
            </a:endParaRPr>
          </a:p>
          <a:p>
            <a:pPr marL="0" indent="0"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In [2]: </a:t>
            </a:r>
            <a:r>
              <a:rPr lang="en-US" sz="24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True</a:t>
            </a:r>
            <a:endParaRPr lang="en-US" sz="3600" dirty="0" smtClean="0">
              <a:latin typeface="Cambria"/>
              <a:ea typeface="ＭＳ 明朝"/>
              <a:cs typeface="Times New Roman"/>
            </a:endParaRPr>
          </a:p>
          <a:p>
            <a:pPr marL="0" indent="0"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Out[2]: </a:t>
            </a:r>
            <a:r>
              <a:rPr lang="en-US" sz="24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False</a:t>
            </a:r>
            <a:endParaRPr lang="en-US" sz="3600" dirty="0" smtClean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3600" dirty="0">
              <a:latin typeface="Cambria"/>
              <a:ea typeface="ＭＳ 明朝"/>
              <a:cs typeface="Times New Roman"/>
            </a:endParaRPr>
          </a:p>
          <a:p>
            <a:pPr marL="0" indent="0"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In 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[3]: 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False</a:t>
            </a:r>
            <a:endParaRPr lang="en-US" sz="3600" dirty="0">
              <a:latin typeface="Cambria"/>
              <a:ea typeface="ＭＳ 明朝"/>
              <a:cs typeface="Times New Roman"/>
            </a:endParaRPr>
          </a:p>
          <a:p>
            <a:pPr marL="0" indent="0"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Out[3]: 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True</a:t>
            </a:r>
            <a:endParaRPr lang="en-US" sz="3600" dirty="0">
              <a:latin typeface="Cambria"/>
              <a:ea typeface="ＭＳ 明朝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4400" dirty="0">
              <a:latin typeface="Cambria"/>
              <a:ea typeface="ＭＳ 明朝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1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“Explicit is better than Implicit”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Peters, The Zen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5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benfred</a:t>
            </a:r>
            <a:r>
              <a:rPr lang="en-US" dirty="0" smtClean="0"/>
              <a:t>/talks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85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# pickle can serialize recursive </a:t>
            </a:r>
            <a:endParaRPr lang="en-US" sz="2400" dirty="0" smtClean="0">
              <a:solidFill>
                <a:srgbClr val="400BD9"/>
              </a:solidFill>
              <a:latin typeface="Monaco"/>
              <a:ea typeface="ＭＳ 明朝"/>
              <a:cs typeface="Monaco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# structures 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like </a:t>
            </a:r>
            <a:r>
              <a:rPr lang="en-US" sz="2400" dirty="0" smtClean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graphs</a:t>
            </a:r>
            <a:endParaRPr lang="en-US" sz="3600" dirty="0" smtClean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 smtClean="0">
              <a:solidFill>
                <a:srgbClr val="F2F2F2"/>
              </a:solidFill>
              <a:latin typeface="Monaco"/>
              <a:ea typeface="ＭＳ 明朝"/>
              <a:cs typeface="Monaco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x 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= {}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x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[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0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] = x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pickle.dumps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(x)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mbria"/>
                <a:ea typeface="ＭＳ 明朝"/>
                <a:cs typeface="Times New Roman"/>
              </a:rPr>
              <a:t> </a:t>
            </a:r>
            <a:endParaRPr lang="en-US" sz="24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670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2436940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In [4]: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json.dumps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(x</a:t>
            </a:r>
            <a:r>
              <a:rPr lang="en-US" sz="24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latin typeface="Cambria"/>
                <a:ea typeface="ＭＳ 明朝"/>
                <a:cs typeface="Times New Roman"/>
              </a:rPr>
              <a:t>…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/System/Library/Frameworks/</a:t>
            </a:r>
            <a:r>
              <a:rPr lang="en-US" sz="2400" dirty="0" err="1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Python.framework</a:t>
            </a: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/Versions/2.7/lib/python2.7/</a:t>
            </a:r>
            <a:r>
              <a:rPr lang="en-US" sz="2400" dirty="0" err="1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json</a:t>
            </a: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/</a:t>
            </a:r>
            <a:r>
              <a:rPr lang="en-US" sz="2400" dirty="0" err="1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encoder.pyc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in 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iterencode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(self, o, _</a:t>
            </a:r>
            <a:r>
              <a:rPr lang="en-US" sz="2400" dirty="0" err="1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one_shot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    268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            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self</a:t>
            </a:r>
            <a:r>
              <a:rPr lang="en-US" sz="2400" dirty="0" err="1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.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key_separator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,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self</a:t>
            </a:r>
            <a:r>
              <a:rPr lang="en-US" sz="2400" dirty="0" err="1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.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item_separator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,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self</a:t>
            </a:r>
            <a:r>
              <a:rPr lang="en-US" sz="2400" dirty="0" err="1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.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sort_keys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,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    269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            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self.skipkeys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 _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one_shot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--&gt; 270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         </a:t>
            </a: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return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_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iterencode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o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,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0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    271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    272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def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_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make_iterencode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(markers, _default, _encoder, _indent, _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floatstr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ValueError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: Circular reference detected</a:t>
            </a:r>
            <a:endParaRPr lang="en-US" sz="24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83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294823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In [4]: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msgpack.dumps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(x</a:t>
            </a:r>
            <a:r>
              <a:rPr lang="en-US" sz="24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</a:t>
            </a:r>
            <a:endParaRPr lang="en-US" sz="2400" dirty="0" smtClean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latin typeface="Cambria"/>
                <a:ea typeface="ＭＳ 明朝"/>
                <a:cs typeface="Times New Roman"/>
              </a:rPr>
              <a:t>…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/Users/ben/.python-eggs/msgpack_python-0.4.0-py2.7-macosx-10.9-intel.egg-tmp/</a:t>
            </a:r>
            <a:r>
              <a:rPr lang="en-US" sz="2400" dirty="0" err="1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msgpack</a:t>
            </a: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/_</a:t>
            </a:r>
            <a:r>
              <a:rPr lang="en-US" sz="2400" dirty="0" err="1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packer.so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in 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msgpack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._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packer.Packer._pack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 (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msgpack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/_packer.cpp:173)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()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/Users/ben/.python-eggs/msgpack_python-0.4.0-py2.7-macosx-10.9-intel.egg-tmp/</a:t>
            </a:r>
            <a:r>
              <a:rPr lang="en-US" sz="2400" dirty="0" err="1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msgpack</a:t>
            </a: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/_</a:t>
            </a:r>
            <a:r>
              <a:rPr lang="en-US" sz="2400" dirty="0" err="1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packer.so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in 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msgpack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._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packer.Packer._pack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 (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msgpack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/_packer.cpp:127)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()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PackValueError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: recursion limit exceeded.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latin typeface="Cambria"/>
                <a:ea typeface="ＭＳ 明朝"/>
                <a:cs typeface="Times New Roman"/>
              </a:rPr>
              <a:t> </a:t>
            </a:r>
            <a:endParaRPr lang="en-US" sz="28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211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# </a:t>
            </a:r>
            <a:r>
              <a:rPr lang="en-US" sz="2400" dirty="0" smtClean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pickle automatically interns objects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dirty="0">
              <a:solidFill>
                <a:srgbClr val="400BD9"/>
              </a:solidFill>
              <a:latin typeface="Monaco"/>
              <a:ea typeface="ＭＳ 明朝"/>
              <a:cs typeface="Monaco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In </a:t>
            </a:r>
            <a:r>
              <a:rPr lang="en-US" sz="20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[2]: 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large_string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= </a:t>
            </a:r>
            <a:r>
              <a:rPr lang="en-US" sz="20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'a'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* </a:t>
            </a:r>
            <a:r>
              <a:rPr lang="en-US" sz="20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10000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In [3]: </a:t>
            </a:r>
            <a:r>
              <a:rPr lang="en-US" sz="20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print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len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pickle.dumps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([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large_string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]))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10014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In [4]: </a:t>
            </a:r>
            <a:r>
              <a:rPr lang="en-US" sz="20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print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len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pickle.dumps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([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large_string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] * </a:t>
            </a:r>
            <a:r>
              <a:rPr lang="en-US" sz="20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10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))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10050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In [5]: </a:t>
            </a:r>
            <a:r>
              <a:rPr lang="en-US" sz="20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print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len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pickle.dumps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([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large_string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] * </a:t>
            </a:r>
            <a:r>
              <a:rPr lang="en-US" sz="20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100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))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10410</a:t>
            </a:r>
            <a:endParaRPr lang="en-US" sz="20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103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23072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# </a:t>
            </a:r>
            <a:r>
              <a:rPr lang="en-US" sz="2400" dirty="0" smtClean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pickle can also delete your home directory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data  = 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"""</a:t>
            </a:r>
            <a:r>
              <a:rPr lang="en-US" sz="2400" dirty="0" err="1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cos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system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400" dirty="0" err="1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S'rm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 -</a:t>
            </a:r>
            <a:r>
              <a:rPr lang="en-US" sz="2400" dirty="0" err="1" smtClean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rf</a:t>
            </a:r>
            <a:r>
              <a:rPr lang="en-US" sz="2400" dirty="0" smtClean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~'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tR.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"""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pickle.loads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(data</a:t>
            </a:r>
            <a:r>
              <a:rPr lang="en-US" sz="24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latin typeface="Cambria"/>
                <a:ea typeface="ＭＳ 明朝"/>
                <a:cs typeface="Times New Roman"/>
              </a:rPr>
              <a:t> </a:t>
            </a:r>
            <a:endParaRPr lang="en-US" sz="28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328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1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camelCase</a:t>
            </a:r>
            <a:r>
              <a:rPr lang="en-US" dirty="0" smtClean="0"/>
              <a:t> -&gt; </a:t>
            </a:r>
            <a:r>
              <a:rPr lang="en-US" dirty="0" err="1" smtClean="0"/>
              <a:t>lower_snake_case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1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761</TotalTime>
  <Words>296</Words>
  <Application>Microsoft Macintosh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Cool Python Features You Probably Shouldn’t Use</vt:lpstr>
      <vt:lpstr>Pickle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MetaCLASSES</vt:lpstr>
      <vt:lpstr>camelCase -&gt; lower_snake_case</vt:lpstr>
      <vt:lpstr>PowerPoint Presentation</vt:lpstr>
      <vt:lpstr>PowerPoint Presentation</vt:lpstr>
      <vt:lpstr>PowerPoint Presentation</vt:lpstr>
      <vt:lpstr>Other Magic</vt:lpstr>
      <vt:lpstr>eval/exec</vt:lpstr>
      <vt:lpstr>Monkey patching</vt:lpstr>
      <vt:lpstr>“Explicit is better than Implicit”</vt:lpstr>
      <vt:lpstr>github.com/benfred/talks</vt:lpstr>
    </vt:vector>
  </TitlesOfParts>
  <Manager/>
  <Company>Zite Inc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 Python Features You Probably Shouldn’t Use</dc:title>
  <dc:subject/>
  <dc:creator>Ben Frederickson</dc:creator>
  <cp:keywords/>
  <dc:description/>
  <cp:lastModifiedBy>Ben Frederickson</cp:lastModifiedBy>
  <cp:revision>5</cp:revision>
  <dcterms:created xsi:type="dcterms:W3CDTF">2015-06-24T05:41:02Z</dcterms:created>
  <dcterms:modified xsi:type="dcterms:W3CDTF">2015-06-25T01:01:10Z</dcterms:modified>
  <cp:category/>
</cp:coreProperties>
</file>