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1.jpeg" ContentType="image/jpeg"/>
  <Override PartName="/ppt/media/image10.png" ContentType="image/png"/>
  <Override PartName="/ppt/media/image12.png" ContentType="image/png"/>
  <Override PartName="/ppt/media/image9.jpeg" ContentType="image/jpeg"/>
  <Override PartName="/ppt/media/image8.jpeg" ContentType="image/jpeg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3.png" ContentType="image/png"/>
  <Override PartName="/ppt/media/image4.jpeg" ContentType="image/jpeg"/>
  <Override PartName="/ppt/media/image14.jpeg" ContentType="image/jpeg"/>
  <Override PartName="/ppt/media/image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Second Outline Level</a:t>
            </a:r>
            <a:endParaRPr b="0" lang="en-IN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Third Outline Level</a:t>
            </a:r>
            <a:endParaRPr b="0" lang="en-IN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29" spc="-1" strike="noStrike">
                <a:latin typeface="Arial"/>
              </a:rPr>
              <a:t>Fourth Outline Level</a:t>
            </a:r>
            <a:endParaRPr b="0" lang="en-IN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Fifth Outline Level</a:t>
            </a:r>
            <a:endParaRPr b="0" lang="en-IN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Sixth Outline Level</a:t>
            </a:r>
            <a:endParaRPr b="0" lang="en-IN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Seventh Outline Level</a:t>
            </a:r>
            <a:endParaRPr b="0" lang="en-IN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401009C-BB37-418C-8078-A0FCD0777B56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3440" y="820440"/>
            <a:ext cx="9392400" cy="226224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BE7BD08-88F3-4E0E-A67F-6F362DE01C9A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F87B027-6967-4D9F-9D81-3DD8F7955823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909FFBD-9789-4046-A72D-E38597DBFD74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aa84f">
            <a:alpha val="6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2330640"/>
            <a:ext cx="10079640" cy="808560"/>
          </a:xfrm>
          <a:prstGeom prst="rect">
            <a:avLst/>
          </a:prstGeom>
          <a:noFill/>
          <a:ln>
            <a:noFill/>
          </a:ln>
          <a:effectLst>
            <a:outerShdw algn="bl" blurRad="71438" dir="3360000" dist="47625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f4f4f4"/>
                </a:solidFill>
                <a:latin typeface="Amatic SC"/>
                <a:ea typeface="Amatic SC"/>
              </a:rPr>
              <a:t>STANDARD PROPOSAL -1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0" y="4805280"/>
            <a:ext cx="802080" cy="864000"/>
          </a:xfrm>
          <a:prstGeom prst="rect">
            <a:avLst/>
          </a:prstGeom>
          <a:solidFill>
            <a:schemeClr val="lt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Google Shape;433;p95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72000" y="4870080"/>
            <a:ext cx="669240" cy="728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0" y="2883240"/>
            <a:ext cx="1007964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439;p96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72000" y="4870080"/>
            <a:ext cx="669240" cy="728280"/>
          </a:xfrm>
          <a:prstGeom prst="rect">
            <a:avLst/>
          </a:prstGeom>
          <a:ln>
            <a:noFill/>
          </a:ln>
        </p:spPr>
      </p:pic>
      <p:sp>
        <p:nvSpPr>
          <p:cNvPr id="165" name="TextShape 1"/>
          <p:cNvSpPr txBox="1"/>
          <p:nvPr/>
        </p:nvSpPr>
        <p:spPr>
          <a:xfrm>
            <a:off x="2739960" y="241200"/>
            <a:ext cx="390744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Indie Flower"/>
                <a:ea typeface="Indie Flower"/>
              </a:rPr>
              <a:t>Heaving Hoops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441;p96" descr=""/>
          <p:cNvPicPr/>
          <p:nvPr/>
        </p:nvPicPr>
        <p:blipFill>
          <a:blip r:embed="rId2"/>
          <a:srcRect l="0" t="5272" r="0" b="24661"/>
          <a:stretch/>
        </p:blipFill>
        <p:spPr>
          <a:xfrm>
            <a:off x="1735200" y="1351440"/>
            <a:ext cx="6609240" cy="347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446;p97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80280" y="4941000"/>
            <a:ext cx="669240" cy="72828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447;p97" descr=""/>
          <p:cNvPicPr/>
          <p:nvPr/>
        </p:nvPicPr>
        <p:blipFill>
          <a:blip r:embed="rId2"/>
          <a:srcRect l="0" t="2268" r="0" b="0"/>
          <a:stretch/>
        </p:blipFill>
        <p:spPr>
          <a:xfrm>
            <a:off x="2003040" y="1026360"/>
            <a:ext cx="5990040" cy="4390560"/>
          </a:xfrm>
          <a:prstGeom prst="rect">
            <a:avLst/>
          </a:prstGeom>
          <a:ln>
            <a:noFill/>
          </a:ln>
        </p:spPr>
      </p:pic>
      <p:sp>
        <p:nvSpPr>
          <p:cNvPr id="169" name="TextShape 1"/>
          <p:cNvSpPr txBox="1"/>
          <p:nvPr/>
        </p:nvSpPr>
        <p:spPr>
          <a:xfrm>
            <a:off x="3086280" y="208440"/>
            <a:ext cx="390744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Indie Flower"/>
                <a:ea typeface="Indie Flower"/>
              </a:rPr>
              <a:t>Snowflakes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1840" y="4935960"/>
            <a:ext cx="731520" cy="72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Google Shape;454;p98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80280" y="4941000"/>
            <a:ext cx="669240" cy="72828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455;p98" descr=""/>
          <p:cNvPicPr/>
          <p:nvPr/>
        </p:nvPicPr>
        <p:blipFill>
          <a:blip r:embed="rId2"/>
          <a:srcRect l="0" t="21809" r="0" b="0"/>
          <a:stretch/>
        </p:blipFill>
        <p:spPr>
          <a:xfrm>
            <a:off x="3062880" y="750240"/>
            <a:ext cx="3953880" cy="4631040"/>
          </a:xfrm>
          <a:prstGeom prst="rect">
            <a:avLst/>
          </a:prstGeom>
          <a:ln>
            <a:noFill/>
          </a:ln>
        </p:spPr>
      </p:pic>
      <p:sp>
        <p:nvSpPr>
          <p:cNvPr id="173" name="TextShape 2"/>
          <p:cNvSpPr txBox="1"/>
          <p:nvPr/>
        </p:nvSpPr>
        <p:spPr>
          <a:xfrm>
            <a:off x="3086280" y="37440"/>
            <a:ext cx="390744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Indie Flower"/>
                <a:ea typeface="Indie Flower"/>
              </a:rPr>
              <a:t>Tyre Climber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461;p99" descr=""/>
          <p:cNvPicPr/>
          <p:nvPr/>
        </p:nvPicPr>
        <p:blipFill>
          <a:blip r:embed="rId1"/>
          <a:srcRect l="0" t="10888" r="0" b="16421"/>
          <a:stretch/>
        </p:blipFill>
        <p:spPr>
          <a:xfrm>
            <a:off x="1753200" y="1394640"/>
            <a:ext cx="6573600" cy="3583080"/>
          </a:xfrm>
          <a:prstGeom prst="rect">
            <a:avLst/>
          </a:prstGeom>
          <a:ln>
            <a:noFill/>
          </a:ln>
        </p:spPr>
      </p:pic>
      <p:pic>
        <p:nvPicPr>
          <p:cNvPr id="175" name="Google Shape;462;p99" descr=""/>
          <p:cNvPicPr/>
          <p:nvPr/>
        </p:nvPicPr>
        <p:blipFill>
          <a:blip r:embed="rId2"/>
          <a:srcRect l="0" t="8277" r="0" b="29082"/>
          <a:stretch/>
        </p:blipFill>
        <p:spPr>
          <a:xfrm>
            <a:off x="80280" y="4941000"/>
            <a:ext cx="669240" cy="728280"/>
          </a:xfrm>
          <a:prstGeom prst="rect">
            <a:avLst/>
          </a:prstGeom>
          <a:ln>
            <a:noFill/>
          </a:ln>
        </p:spPr>
      </p:pic>
      <p:sp>
        <p:nvSpPr>
          <p:cNvPr id="176" name="TextShape 1"/>
          <p:cNvSpPr txBox="1"/>
          <p:nvPr/>
        </p:nvSpPr>
        <p:spPr>
          <a:xfrm>
            <a:off x="3086280" y="557280"/>
            <a:ext cx="390744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Indie Flower"/>
                <a:ea typeface="Indie Flower"/>
              </a:rPr>
              <a:t>Tyre Tunnel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468;p100" descr=""/>
          <p:cNvPicPr/>
          <p:nvPr/>
        </p:nvPicPr>
        <p:blipFill>
          <a:blip r:embed="rId1"/>
          <a:srcRect l="0" t="13965" r="0" b="0"/>
          <a:stretch/>
        </p:blipFill>
        <p:spPr>
          <a:xfrm>
            <a:off x="2090520" y="1133640"/>
            <a:ext cx="6230520" cy="4020480"/>
          </a:xfrm>
          <a:prstGeom prst="rect">
            <a:avLst/>
          </a:prstGeom>
          <a:ln>
            <a:noFill/>
          </a:ln>
        </p:spPr>
      </p:pic>
      <p:pic>
        <p:nvPicPr>
          <p:cNvPr id="178" name="Google Shape;469;p100" descr=""/>
          <p:cNvPicPr/>
          <p:nvPr/>
        </p:nvPicPr>
        <p:blipFill>
          <a:blip r:embed="rId2"/>
          <a:srcRect l="0" t="8277" r="0" b="29082"/>
          <a:stretch/>
        </p:blipFill>
        <p:spPr>
          <a:xfrm>
            <a:off x="80280" y="4941000"/>
            <a:ext cx="669240" cy="728280"/>
          </a:xfrm>
          <a:prstGeom prst="rect">
            <a:avLst/>
          </a:prstGeom>
          <a:ln>
            <a:noFill/>
          </a:ln>
        </p:spPr>
      </p:pic>
      <p:sp>
        <p:nvSpPr>
          <p:cNvPr id="179" name="TextShape 1"/>
          <p:cNvSpPr txBox="1"/>
          <p:nvPr/>
        </p:nvSpPr>
        <p:spPr>
          <a:xfrm>
            <a:off x="3086280" y="257040"/>
            <a:ext cx="390744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Indie Flower"/>
                <a:ea typeface="Indie Flower"/>
              </a:rPr>
              <a:t>Cube Climber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1480" y="4935960"/>
            <a:ext cx="731520" cy="728640"/>
          </a:xfrm>
          <a:prstGeom prst="rect">
            <a:avLst/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Google Shape;476;p101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80280" y="4941000"/>
            <a:ext cx="669240" cy="72828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80280" y="1287720"/>
            <a:ext cx="582012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2891880" y="253080"/>
            <a:ext cx="429516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Google Shape;479;p101" descr=""/>
          <p:cNvPicPr/>
          <p:nvPr/>
        </p:nvPicPr>
        <p:blipFill>
          <a:blip r:embed="rId2"/>
          <a:srcRect l="12825" t="7107" r="15808" b="12631"/>
          <a:stretch/>
        </p:blipFill>
        <p:spPr>
          <a:xfrm>
            <a:off x="2307960" y="1728000"/>
            <a:ext cx="5463360" cy="3456360"/>
          </a:xfrm>
          <a:prstGeom prst="rect">
            <a:avLst/>
          </a:prstGeom>
          <a:ln>
            <a:noFill/>
          </a:ln>
        </p:spPr>
      </p:pic>
      <p:sp>
        <p:nvSpPr>
          <p:cNvPr id="185" name="TextShape 4"/>
          <p:cNvSpPr txBox="1"/>
          <p:nvPr/>
        </p:nvSpPr>
        <p:spPr>
          <a:xfrm>
            <a:off x="3024000" y="253080"/>
            <a:ext cx="390744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Indie Flower"/>
                <a:ea typeface="Indie Flower"/>
              </a:rPr>
              <a:t>2 Single seesaws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2019-07-06T23:01:37Z</dcterms:created>
  <dc:creator/>
  <dc:description/>
  <dc:language>en-IN</dc:language>
  <cp:lastModifiedBy/>
  <dcterms:modified xsi:type="dcterms:W3CDTF">2019-07-06T23:06:18Z</dcterms:modified>
  <cp:revision>3</cp:revision>
  <dc:subject/>
  <dc:title>Bright Blue</dc:title>
</cp:coreProperties>
</file>