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jpeg" ContentType="image/jpeg"/>
  <Override PartName="/ppt/media/image4.png" ContentType="image/png"/>
  <Override PartName="/ppt/media/image3.jpeg" ContentType="image/jpeg"/>
  <Override PartName="/ppt/media/image1.png" ContentType="image/png"/>
  <Override PartName="/ppt/media/image6.jpeg" ContentType="image/jpeg"/>
  <Override PartName="/ppt/media/image2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48C8BF82-C62E-4EF6-9F43-8908553B463B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43440" y="820440"/>
            <a:ext cx="9392400" cy="2262240"/>
          </a:xfrm>
          <a:prstGeom prst="rect">
            <a:avLst/>
          </a:prstGeom>
        </p:spPr>
        <p:txBody>
          <a:bodyPr tIns="91440" bIns="91440" anchor="b"/>
          <a:p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/>
          </p:nvPr>
        </p:nvSpPr>
        <p:spPr>
          <a:xfrm>
            <a:off x="9339840" y="5140080"/>
            <a:ext cx="604440" cy="43344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D16E6FB0-5239-431C-9F01-871F511DB25B}" type="slidenum"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1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21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1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21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1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2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2"/>
          <p:cNvSpPr>
            <a:spLocks noGrp="1"/>
          </p:cNvSpPr>
          <p:nvPr>
            <p:ph type="sldNum"/>
          </p:nvPr>
        </p:nvSpPr>
        <p:spPr>
          <a:xfrm>
            <a:off x="9339840" y="5140080"/>
            <a:ext cx="604440" cy="43344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FAB20562-CC9A-40FB-9DFA-936B350B580B}" type="slidenum">
              <a:rPr b="0" lang="en-IN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1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1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21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1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21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1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2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Num"/>
          </p:nvPr>
        </p:nvSpPr>
        <p:spPr>
          <a:xfrm>
            <a:off x="9339840" y="5140080"/>
            <a:ext cx="604440" cy="43344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8F1728C1-B072-4B26-8591-D8372D4EFF2C}" type="slidenum"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1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1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21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1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21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1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2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aa84f">
            <a:alpha val="67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0" y="2330640"/>
            <a:ext cx="10079640" cy="808560"/>
          </a:xfrm>
          <a:prstGeom prst="rect">
            <a:avLst/>
          </a:prstGeom>
          <a:noFill/>
          <a:ln>
            <a:noFill/>
          </a:ln>
          <a:effectLst>
            <a:outerShdw algn="bl" blurRad="71438" dir="3360000" dist="47625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IN" sz="4800" spc="-1" strike="noStrike">
                <a:solidFill>
                  <a:srgbClr val="f4f4f4"/>
                </a:solidFill>
                <a:latin typeface="Amatic SC"/>
                <a:ea typeface="Amatic SC"/>
              </a:rPr>
              <a:t>LEARNING AIDS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0" y="4805280"/>
            <a:ext cx="802080" cy="864000"/>
          </a:xfrm>
          <a:prstGeom prst="rect">
            <a:avLst/>
          </a:prstGeom>
          <a:solidFill>
            <a:schemeClr val="lt2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61" name="Google Shape;1473;p201" descr=""/>
          <p:cNvPicPr/>
          <p:nvPr/>
        </p:nvPicPr>
        <p:blipFill>
          <a:blip r:embed="rId1"/>
          <a:srcRect l="0" t="8277" r="0" b="29082"/>
          <a:stretch/>
        </p:blipFill>
        <p:spPr>
          <a:xfrm>
            <a:off x="72000" y="4870080"/>
            <a:ext cx="669240" cy="728280"/>
          </a:xfrm>
          <a:prstGeom prst="rect">
            <a:avLst/>
          </a:prstGeom>
          <a:ln>
            <a:noFill/>
          </a:ln>
        </p:spPr>
      </p:pic>
      <p:sp>
        <p:nvSpPr>
          <p:cNvPr id="162" name="CustomShape 3"/>
          <p:cNvSpPr/>
          <p:nvPr/>
        </p:nvSpPr>
        <p:spPr>
          <a:xfrm>
            <a:off x="0" y="2883240"/>
            <a:ext cx="10079640" cy="4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479;p202" descr=""/>
          <p:cNvPicPr/>
          <p:nvPr/>
        </p:nvPicPr>
        <p:blipFill>
          <a:blip r:embed="rId1"/>
          <a:srcRect l="0" t="8277" r="0" b="29082"/>
          <a:stretch/>
        </p:blipFill>
        <p:spPr>
          <a:xfrm>
            <a:off x="72000" y="4870080"/>
            <a:ext cx="669240" cy="728280"/>
          </a:xfrm>
          <a:prstGeom prst="rect">
            <a:avLst/>
          </a:prstGeom>
          <a:ln>
            <a:noFill/>
          </a:ln>
        </p:spPr>
      </p:pic>
      <p:sp>
        <p:nvSpPr>
          <p:cNvPr id="164" name="CustomShape 1"/>
          <p:cNvSpPr/>
          <p:nvPr/>
        </p:nvSpPr>
        <p:spPr>
          <a:xfrm>
            <a:off x="0" y="1191960"/>
            <a:ext cx="472716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Amatic SC"/>
                <a:ea typeface="Amatic SC"/>
              </a:rPr>
              <a:t>STRUCTURE OF GOVERNMENT 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65" name="Google Shape;1481;p202" descr=""/>
          <p:cNvPicPr/>
          <p:nvPr/>
        </p:nvPicPr>
        <p:blipFill>
          <a:blip r:embed="rId2"/>
          <a:stretch/>
        </p:blipFill>
        <p:spPr>
          <a:xfrm>
            <a:off x="4727520" y="864000"/>
            <a:ext cx="5121720" cy="3196800"/>
          </a:xfrm>
          <a:prstGeom prst="rect">
            <a:avLst/>
          </a:prstGeom>
          <a:ln>
            <a:noFill/>
          </a:ln>
        </p:spPr>
      </p:pic>
      <p:sp>
        <p:nvSpPr>
          <p:cNvPr id="166" name="CustomShape 2"/>
          <p:cNvSpPr/>
          <p:nvPr/>
        </p:nvSpPr>
        <p:spPr>
          <a:xfrm>
            <a:off x="0" y="1957680"/>
            <a:ext cx="4727160" cy="232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just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The game can hold the portfolios in hierarchies and they can have the powers vested in the position. The two teams can be ruling and opposition party.</a:t>
            </a:r>
            <a:endParaRPr b="0" lang="en-IN" sz="11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1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This can be painted on the floor of a classroom.</a:t>
            </a:r>
            <a:endParaRPr b="0" lang="en-IN" sz="11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487;p203" descr=""/>
          <p:cNvPicPr/>
          <p:nvPr/>
        </p:nvPicPr>
        <p:blipFill>
          <a:blip r:embed="rId1"/>
          <a:srcRect l="0" t="8277" r="0" b="29082"/>
          <a:stretch/>
        </p:blipFill>
        <p:spPr>
          <a:xfrm>
            <a:off x="72000" y="4870080"/>
            <a:ext cx="669240" cy="728280"/>
          </a:xfrm>
          <a:prstGeom prst="rect">
            <a:avLst/>
          </a:prstGeom>
          <a:ln>
            <a:noFill/>
          </a:ln>
        </p:spPr>
      </p:pic>
      <p:pic>
        <p:nvPicPr>
          <p:cNvPr id="168" name="Google Shape;1488;p203" descr=""/>
          <p:cNvPicPr/>
          <p:nvPr/>
        </p:nvPicPr>
        <p:blipFill>
          <a:blip r:embed="rId2"/>
          <a:stretch/>
        </p:blipFill>
        <p:spPr>
          <a:xfrm>
            <a:off x="813240" y="1727280"/>
            <a:ext cx="3434040" cy="2288160"/>
          </a:xfrm>
          <a:prstGeom prst="rect">
            <a:avLst/>
          </a:prstGeom>
          <a:ln>
            <a:noFill/>
          </a:ln>
        </p:spPr>
      </p:pic>
      <p:sp>
        <p:nvSpPr>
          <p:cNvPr id="169" name="CustomShape 1"/>
          <p:cNvSpPr/>
          <p:nvPr/>
        </p:nvSpPr>
        <p:spPr>
          <a:xfrm>
            <a:off x="0" y="212040"/>
            <a:ext cx="1007964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Amatic SC"/>
                <a:ea typeface="Amatic SC"/>
              </a:rPr>
              <a:t>REFLECTIVITIES OF CONCAVE AND CONVEX MIRROR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70" name="Google Shape;1490;p203" descr=""/>
          <p:cNvPicPr/>
          <p:nvPr/>
        </p:nvPicPr>
        <p:blipFill>
          <a:blip r:embed="rId3"/>
          <a:stretch/>
        </p:blipFill>
        <p:spPr>
          <a:xfrm>
            <a:off x="4367520" y="1593000"/>
            <a:ext cx="5001120" cy="268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2019-07-06T23:38:29Z</dcterms:created>
  <dc:creator/>
  <dc:description/>
  <dc:language>en-IN</dc:language>
  <cp:lastModifiedBy/>
  <dcterms:modified xsi:type="dcterms:W3CDTF">2019-07-06T23:39:17Z</dcterms:modified>
  <cp:revision>2</cp:revision>
  <dc:subject/>
  <dc:title/>
</cp:coreProperties>
</file>