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jpeg" ContentType="image/jpeg"/>
  <Override PartName="/ppt/media/image13.png" ContentType="image/png"/>
  <Override PartName="/ppt/media/image12.jpeg" ContentType="image/jpeg"/>
  <Override PartName="/ppt/media/image10.jpeg" ContentType="image/jpeg"/>
  <Override PartName="/ppt/media/image9.jpeg" ContentType="image/jpeg"/>
  <Override PartName="/ppt/media/image8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11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DE7B00B-BC8E-4726-AAA8-306E363C32A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43440" y="820440"/>
            <a:ext cx="9392400" cy="226224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7D77EE9-7CBA-40F0-B992-C7CB96812C7A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43440" y="490320"/>
            <a:ext cx="9392400" cy="63108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2E5BA2A-75AB-4C7B-B29A-26F743DFD624}" type="slidenum"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6CB7A03-2389-41B5-A688-F06CC3802969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"/>
          <p:cNvSpPr>
            <a:spLocks noGrp="1"/>
          </p:cNvSpPr>
          <p:nvPr>
            <p:ph type="sldNum"/>
          </p:nvPr>
        </p:nvSpPr>
        <p:spPr>
          <a:xfrm>
            <a:off x="9339840" y="5140080"/>
            <a:ext cx="604440" cy="43344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A9D9A4C-07BF-401D-94BE-BA452E02B538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aa84f">
            <a:alpha val="6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2330640"/>
            <a:ext cx="10079640" cy="808560"/>
          </a:xfrm>
          <a:prstGeom prst="rect">
            <a:avLst/>
          </a:prstGeom>
          <a:noFill/>
          <a:ln>
            <a:noFill/>
          </a:ln>
          <a:effectLst>
            <a:outerShdw algn="bl" blurRad="71438" dir="3360000" dist="4762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f4f4f4"/>
                </a:solidFill>
                <a:latin typeface="Amatic SC"/>
                <a:ea typeface="Amatic SC"/>
              </a:rPr>
              <a:t>PUBLIC PLACE -1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0" y="4805280"/>
            <a:ext cx="802080" cy="864000"/>
          </a:xfrm>
          <a:prstGeom prst="rect">
            <a:avLst/>
          </a:prstGeom>
          <a:solidFill>
            <a:schemeClr val="lt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Google Shape;911;p145" descr=""/>
          <p:cNvPicPr/>
          <p:nvPr/>
        </p:nvPicPr>
        <p:blipFill>
          <a:blip r:embed="rId1"/>
          <a:srcRect l="0" t="8277" r="0" b="29082"/>
          <a:stretch/>
        </p:blipFill>
        <p:spPr>
          <a:xfrm>
            <a:off x="72000" y="4870080"/>
            <a:ext cx="669240" cy="72828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0" y="2883240"/>
            <a:ext cx="1007964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-1440" y="1315440"/>
            <a:ext cx="326772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TYRE TUNNEL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oogle Shape;918;p146" descr=""/>
          <p:cNvPicPr/>
          <p:nvPr/>
        </p:nvPicPr>
        <p:blipFill>
          <a:blip r:embed="rId1"/>
          <a:stretch/>
        </p:blipFill>
        <p:spPr>
          <a:xfrm>
            <a:off x="8820000" y="5092560"/>
            <a:ext cx="1259640" cy="57708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6213240" y="477720"/>
            <a:ext cx="37090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metal required: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2” pipe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length of element : 15’ 6”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number of tyres required: 8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09800" y="4775040"/>
            <a:ext cx="746964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Tyres required: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1020 sized tyres 8 nos. (exactly same dimensions of tyres preferred).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if not available, we need 8 tractor tyres and the frames will not be required.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07" name="Google Shape;921;p146" descr=""/>
          <p:cNvPicPr/>
          <p:nvPr/>
        </p:nvPicPr>
        <p:blipFill>
          <a:blip r:embed="rId2"/>
          <a:srcRect l="21676" t="8904" r="23407" b="12483"/>
          <a:stretch/>
        </p:blipFill>
        <p:spPr>
          <a:xfrm>
            <a:off x="772920" y="2012040"/>
            <a:ext cx="4217760" cy="2496960"/>
          </a:xfrm>
          <a:prstGeom prst="rect">
            <a:avLst/>
          </a:prstGeom>
          <a:ln>
            <a:noFill/>
          </a:ln>
        </p:spPr>
      </p:pic>
      <p:pic>
        <p:nvPicPr>
          <p:cNvPr id="208" name="Google Shape;922;p146" descr=""/>
          <p:cNvPicPr/>
          <p:nvPr/>
        </p:nvPicPr>
        <p:blipFill>
          <a:blip r:embed="rId3"/>
          <a:srcRect l="13857" t="29476" r="18248" b="16453"/>
          <a:stretch/>
        </p:blipFill>
        <p:spPr>
          <a:xfrm>
            <a:off x="5116680" y="3162240"/>
            <a:ext cx="4498920" cy="148140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923;p146" descr=""/>
          <p:cNvPicPr/>
          <p:nvPr/>
        </p:nvPicPr>
        <p:blipFill>
          <a:blip r:embed="rId4"/>
          <a:srcRect l="9492" t="17872" r="12831" b="29721"/>
          <a:stretch/>
        </p:blipFill>
        <p:spPr>
          <a:xfrm>
            <a:off x="5116680" y="1761120"/>
            <a:ext cx="4498920" cy="125532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1546200" y="3752640"/>
            <a:ext cx="72360" cy="63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1183680" y="4066920"/>
            <a:ext cx="797040" cy="2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  <a:ea typeface="Arial"/>
              </a:rPr>
              <a:t>1’6”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3092400" y="4002480"/>
            <a:ext cx="183636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metal pipe below the ground 2’ in concrete.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6233400" y="3511440"/>
            <a:ext cx="2412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6213240" y="3237120"/>
            <a:ext cx="68400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1’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5315760" y="4348800"/>
            <a:ext cx="4115520" cy="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7208280" y="4348800"/>
            <a:ext cx="115956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15’6”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35000" y="2023560"/>
            <a:ext cx="358272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TYRE SWINGS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oogle Shape;936;p147" descr=""/>
          <p:cNvPicPr/>
          <p:nvPr/>
        </p:nvPicPr>
        <p:blipFill>
          <a:blip r:embed="rId1"/>
          <a:stretch/>
        </p:blipFill>
        <p:spPr>
          <a:xfrm>
            <a:off x="8820000" y="5092560"/>
            <a:ext cx="1259640" cy="57708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287280" y="0"/>
            <a:ext cx="5668560" cy="15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Metal required: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box section 3”X3”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vertical members : 2nos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horizontal members : 1 nos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length of vertical member : 7’ above the ground + 2’ below the ground.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length of horizontal member : 8’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87280" y="4815000"/>
            <a:ext cx="5503320" cy="7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Tyres required : 16 car tyres (exactly same dimensions of tyres preferred).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21" name="Google Shape;939;p147" descr=""/>
          <p:cNvPicPr/>
          <p:nvPr/>
        </p:nvPicPr>
        <p:blipFill>
          <a:blip r:embed="rId2"/>
          <a:srcRect l="19086" t="0" r="28218" b="0"/>
          <a:stretch/>
        </p:blipFill>
        <p:spPr>
          <a:xfrm>
            <a:off x="5355720" y="1090440"/>
            <a:ext cx="4445640" cy="348876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5476320" y="3011760"/>
            <a:ext cx="723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 flipH="1">
            <a:off x="5512680" y="2053440"/>
            <a:ext cx="76320" cy="240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5263200" y="2810520"/>
            <a:ext cx="406440" cy="2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8’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5734080" y="1916640"/>
            <a:ext cx="360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7214400" y="1497960"/>
            <a:ext cx="12596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12’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6289920" y="2126160"/>
            <a:ext cx="3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0"/>
          <p:cNvSpPr/>
          <p:nvPr/>
        </p:nvSpPr>
        <p:spPr>
          <a:xfrm>
            <a:off x="6289920" y="2705760"/>
            <a:ext cx="44244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5’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7208280" y="2101680"/>
            <a:ext cx="360" cy="11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2"/>
          <p:cNvSpPr/>
          <p:nvPr/>
        </p:nvSpPr>
        <p:spPr>
          <a:xfrm>
            <a:off x="7208280" y="2697840"/>
            <a:ext cx="4064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4’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8061840" y="2077560"/>
            <a:ext cx="15840" cy="148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4"/>
          <p:cNvSpPr/>
          <p:nvPr/>
        </p:nvSpPr>
        <p:spPr>
          <a:xfrm>
            <a:off x="8090280" y="2810520"/>
            <a:ext cx="3618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5’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33" name="CustomShape 15"/>
          <p:cNvSpPr/>
          <p:nvPr/>
        </p:nvSpPr>
        <p:spPr>
          <a:xfrm>
            <a:off x="8928000" y="2101680"/>
            <a:ext cx="360" cy="11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6"/>
          <p:cNvSpPr/>
          <p:nvPr/>
        </p:nvSpPr>
        <p:spPr>
          <a:xfrm>
            <a:off x="8928000" y="2697840"/>
            <a:ext cx="40644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4’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35" name="CustomShape 17"/>
          <p:cNvSpPr/>
          <p:nvPr/>
        </p:nvSpPr>
        <p:spPr>
          <a:xfrm>
            <a:off x="7965000" y="1090440"/>
            <a:ext cx="183636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metal pipe below the ground 2’ in concrete.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-25560" y="1378080"/>
            <a:ext cx="374148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MAZE MINI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Google Shape;959;p148" descr=""/>
          <p:cNvPicPr/>
          <p:nvPr/>
        </p:nvPicPr>
        <p:blipFill>
          <a:blip r:embed="rId1"/>
          <a:stretch/>
        </p:blipFill>
        <p:spPr>
          <a:xfrm>
            <a:off x="8820000" y="5092560"/>
            <a:ext cx="1259640" cy="57708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5550840" y="197280"/>
            <a:ext cx="404676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Metal required: box section 3”X3”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number of poles : 4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length of each pole : 5’ above the ground+2’ below the ground.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69720" y="4473360"/>
            <a:ext cx="5638320" cy="9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Tyres required: 28 SUV tyres required, all 870 size. (exactly same dimensions of tyres preferred).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40" name="Google Shape;962;p148" descr=""/>
          <p:cNvPicPr/>
          <p:nvPr/>
        </p:nvPicPr>
        <p:blipFill>
          <a:blip r:embed="rId2"/>
          <a:srcRect l="40158" t="0" r="40899" b="0"/>
          <a:stretch/>
        </p:blipFill>
        <p:spPr>
          <a:xfrm rot="5400000">
            <a:off x="1496880" y="647280"/>
            <a:ext cx="2315160" cy="5055120"/>
          </a:xfrm>
          <a:prstGeom prst="rect">
            <a:avLst/>
          </a:prstGeom>
          <a:ln>
            <a:noFill/>
          </a:ln>
        </p:spPr>
      </p:pic>
      <p:pic>
        <p:nvPicPr>
          <p:cNvPr id="241" name="Google Shape;963;p148" descr=""/>
          <p:cNvPicPr/>
          <p:nvPr/>
        </p:nvPicPr>
        <p:blipFill>
          <a:blip r:embed="rId3"/>
          <a:srcRect l="21126" t="21797" r="17186" b="0"/>
          <a:stretch/>
        </p:blipFill>
        <p:spPr>
          <a:xfrm>
            <a:off x="5346720" y="1979280"/>
            <a:ext cx="4476600" cy="23468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 flipH="1">
            <a:off x="8657280" y="2174400"/>
            <a:ext cx="56160" cy="176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8714160" y="2963520"/>
            <a:ext cx="57924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  <a:ea typeface="Arial"/>
              </a:rPr>
              <a:t>5’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970;p149" descr=""/>
          <p:cNvPicPr/>
          <p:nvPr/>
        </p:nvPicPr>
        <p:blipFill>
          <a:blip r:embed="rId1"/>
          <a:stretch/>
        </p:blipFill>
        <p:spPr>
          <a:xfrm>
            <a:off x="8820000" y="5092560"/>
            <a:ext cx="1259640" cy="577080"/>
          </a:xfrm>
          <a:prstGeom prst="rect">
            <a:avLst/>
          </a:prstGeom>
          <a:ln>
            <a:noFill/>
          </a:ln>
        </p:spPr>
      </p:pic>
      <p:sp>
        <p:nvSpPr>
          <p:cNvPr id="245" name="TextShape 1"/>
          <p:cNvSpPr txBox="1"/>
          <p:nvPr/>
        </p:nvSpPr>
        <p:spPr>
          <a:xfrm>
            <a:off x="0" y="1025280"/>
            <a:ext cx="390744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HAPPY PATH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635640" y="4809600"/>
            <a:ext cx="24476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 flipH="1">
            <a:off x="8883360" y="2754360"/>
            <a:ext cx="15840" cy="66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8883360" y="2927160"/>
            <a:ext cx="41832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Arial"/>
              </a:rPr>
              <a:t>4’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249" name="Google Shape;975;p149" descr=""/>
          <p:cNvPicPr/>
          <p:nvPr/>
        </p:nvPicPr>
        <p:blipFill>
          <a:blip r:embed="rId2"/>
          <a:stretch/>
        </p:blipFill>
        <p:spPr>
          <a:xfrm>
            <a:off x="4550400" y="663840"/>
            <a:ext cx="5193720" cy="34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980;p150" descr=""/>
          <p:cNvPicPr/>
          <p:nvPr/>
        </p:nvPicPr>
        <p:blipFill>
          <a:blip r:embed="rId1"/>
          <a:stretch/>
        </p:blipFill>
        <p:spPr>
          <a:xfrm>
            <a:off x="8820000" y="5092560"/>
            <a:ext cx="1259640" cy="577080"/>
          </a:xfrm>
          <a:prstGeom prst="rect">
            <a:avLst/>
          </a:prstGeom>
          <a:ln>
            <a:noFill/>
          </a:ln>
        </p:spPr>
      </p:pic>
      <p:sp>
        <p:nvSpPr>
          <p:cNvPr id="251" name="TextShape 1"/>
          <p:cNvSpPr txBox="1"/>
          <p:nvPr/>
        </p:nvSpPr>
        <p:spPr>
          <a:xfrm>
            <a:off x="501840" y="290520"/>
            <a:ext cx="3242160" cy="63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Amatic SC"/>
                <a:ea typeface="Amatic SC"/>
              </a:rPr>
              <a:t>TILE Hopscotch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06640" y="1553040"/>
            <a:ext cx="2814480" cy="33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Hopscotch is an activity where kids would use both their legs and two sides of their brains accordingly, it would also be a fun exercise for adults. 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We could use cycle tyre rims and paint them with bright colors to mark the boundaries for them to hop and play the game.</a:t>
            </a: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22280" y="4335480"/>
            <a:ext cx="4262760" cy="11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material : 8 tiles of 2’X2’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54" name="Google Shape;984;p150" descr=""/>
          <p:cNvPicPr/>
          <p:nvPr/>
        </p:nvPicPr>
        <p:blipFill>
          <a:blip r:embed="rId2"/>
          <a:srcRect l="13280" t="16043" r="16495" b="22022"/>
          <a:stretch/>
        </p:blipFill>
        <p:spPr>
          <a:xfrm rot="5400000">
            <a:off x="3988080" y="1931760"/>
            <a:ext cx="5257800" cy="191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2019-07-06T23:25:24Z</dcterms:created>
  <dc:creator/>
  <dc:description/>
  <dc:language>en-IN</dc:language>
  <cp:lastModifiedBy/>
  <dcterms:modified xsi:type="dcterms:W3CDTF">2019-07-06T23:28:19Z</dcterms:modified>
  <cp:revision>3</cp:revision>
  <dc:subject/>
  <dc:title/>
</cp:coreProperties>
</file>