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0.jpeg" ContentType="image/jpeg"/>
  <Override PartName="/ppt/media/image6.png" ContentType="image/png"/>
  <Override PartName="/ppt/media/image4.png" ContentType="image/png"/>
  <Override PartName="/ppt/media/image1.png" ContentType="image/png"/>
  <Override PartName="/ppt/media/image8.png" ContentType="image/png"/>
  <Override PartName="/ppt/media/image21.png" ContentType="image/png"/>
  <Override PartName="/ppt/media/image19.png" ContentType="image/png"/>
  <Override PartName="/ppt/media/image18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2.jpeg" ContentType="image/jpeg"/>
  <Override PartName="/ppt/media/image7.jpeg" ContentType="image/jpeg"/>
  <Override PartName="/ppt/media/image9.jpeg" ContentType="image/jpeg"/>
  <Override PartName="/ppt/media/image13.png" ContentType="image/png"/>
  <Override PartName="/ppt/media/image17.jpeg" ContentType="image/jpeg"/>
  <Override PartName="/ppt/media/image16.jpeg" ContentType="image/jpeg"/>
  <Override PartName="/ppt/media/image15.jpeg" ContentType="image/jpeg"/>
  <Override PartName="/ppt/media/image10.jpeg" ContentType="image/jpeg"/>
  <Override PartName="/ppt/media/image12.jpeg" ContentType="image/jpeg"/>
  <Override PartName="/ppt/media/image14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F336500-211B-42DC-94BB-DEF3AD85325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43440" y="820440"/>
            <a:ext cx="9392400" cy="226224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39CA51C-5383-4D33-97EF-D9D0576DB4B5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43440" y="490320"/>
            <a:ext cx="9392400" cy="63108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4CFA7A3-D380-4E35-8C0B-1B0D34FF7C64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278F8FB-4C7B-4A11-ACF0-7E696698F38C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aa84f">
            <a:alpha val="6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330640"/>
            <a:ext cx="10079640" cy="808560"/>
          </a:xfrm>
          <a:prstGeom prst="rect">
            <a:avLst/>
          </a:prstGeom>
          <a:noFill/>
          <a:ln>
            <a:noFill/>
          </a:ln>
          <a:effectLst>
            <a:outerShdw algn="bl" blurRad="71438" dir="3360000" dist="47625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f4f4f4"/>
                </a:solidFill>
                <a:latin typeface="Amatic SC"/>
                <a:ea typeface="Amatic SC"/>
              </a:rPr>
              <a:t>PUBLIC PLACE - 2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0" y="4805280"/>
            <a:ext cx="802080" cy="864000"/>
          </a:xfrm>
          <a:prstGeom prst="rect">
            <a:avLst/>
          </a:prstGeom>
          <a:solidFill>
            <a:schemeClr val="lt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991;p151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72000" y="4870080"/>
            <a:ext cx="669240" cy="72828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0" y="2883240"/>
            <a:ext cx="1007964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822200" y="304920"/>
            <a:ext cx="496980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painted cycle rims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998;p152" descr=""/>
          <p:cNvPicPr/>
          <p:nvPr/>
        </p:nvPicPr>
        <p:blipFill>
          <a:blip r:embed="rId1"/>
          <a:stretch/>
        </p:blipFill>
        <p:spPr>
          <a:xfrm>
            <a:off x="1187640" y="474840"/>
            <a:ext cx="3362040" cy="226368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5544000" y="1106280"/>
            <a:ext cx="3912480" cy="16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An installation of identity to the fun play park. which can be installed on the curb around the sand pit. which kids could rotate and play.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66" name="Google Shape;1000;p152" descr=""/>
          <p:cNvPicPr/>
          <p:nvPr/>
        </p:nvPicPr>
        <p:blipFill>
          <a:blip r:embed="rId2"/>
          <a:stretch/>
        </p:blipFill>
        <p:spPr>
          <a:xfrm>
            <a:off x="5554080" y="2025000"/>
            <a:ext cx="3949920" cy="222300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 flipH="1" rot="10800000">
            <a:off x="8857800" y="3652560"/>
            <a:ext cx="171936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4480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 rot="5400000">
            <a:off x="8420760" y="2757600"/>
            <a:ext cx="844560" cy="782640"/>
          </a:xfrm>
          <a:prstGeom prst="curvedConnector3">
            <a:avLst>
              <a:gd name="adj1" fmla="val 15653"/>
            </a:avLst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9291240" y="2424600"/>
            <a:ext cx="115452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  <a:ea typeface="Arial"/>
              </a:rPr>
              <a:t>installed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  <a:ea typeface="Arial"/>
              </a:rPr>
              <a:t>here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5591520" y="4658760"/>
            <a:ext cx="391248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will be installed for a length of 15’ on the curb, at varying heights and different colors.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71" name="Google Shape;1005;p152" descr=""/>
          <p:cNvPicPr/>
          <p:nvPr/>
        </p:nvPicPr>
        <p:blipFill>
          <a:blip r:embed="rId3"/>
          <a:srcRect l="0" t="8277" r="0" b="29082"/>
          <a:stretch/>
        </p:blipFill>
        <p:spPr>
          <a:xfrm>
            <a:off x="9338040" y="4860360"/>
            <a:ext cx="669240" cy="72828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1006;p152" descr=""/>
          <p:cNvPicPr/>
          <p:nvPr/>
        </p:nvPicPr>
        <p:blipFill>
          <a:blip r:embed="rId4"/>
          <a:srcRect l="17932" t="21177" r="35653" b="0"/>
          <a:stretch/>
        </p:blipFill>
        <p:spPr>
          <a:xfrm>
            <a:off x="1187640" y="2936160"/>
            <a:ext cx="3362040" cy="2361240"/>
          </a:xfrm>
          <a:prstGeom prst="rect">
            <a:avLst/>
          </a:prstGeom>
          <a:ln>
            <a:noFill/>
          </a:ln>
        </p:spPr>
      </p:pic>
      <p:sp>
        <p:nvSpPr>
          <p:cNvPr id="173" name="CustomShape 7"/>
          <p:cNvSpPr/>
          <p:nvPr/>
        </p:nvSpPr>
        <p:spPr>
          <a:xfrm>
            <a:off x="1187640" y="5297400"/>
            <a:ext cx="336204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The actual installation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409440" y="618840"/>
            <a:ext cx="374148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CLIMBER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895440" y="1309680"/>
            <a:ext cx="2769120" cy="34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 structure of tyres, where the kids can climb, jump and move inside out and play, a task which would be fun for elders to climb on too.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would require a metal frame and car tyres and some nuts and bolts.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363440" y="280800"/>
            <a:ext cx="20721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IN THE SAND PIT AREA,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177" name="Google Shape;1015;p153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9338040" y="4860360"/>
            <a:ext cx="669240" cy="728280"/>
          </a:xfrm>
          <a:prstGeom prst="rect">
            <a:avLst/>
          </a:prstGeom>
          <a:ln>
            <a:noFill/>
          </a:ln>
        </p:spPr>
      </p:pic>
      <p:pic>
        <p:nvPicPr>
          <p:cNvPr id="178" name="Google Shape;1016;p153" descr=""/>
          <p:cNvPicPr/>
          <p:nvPr/>
        </p:nvPicPr>
        <p:blipFill>
          <a:blip r:embed="rId2"/>
          <a:srcRect l="0" t="21809" r="0" b="0"/>
          <a:stretch/>
        </p:blipFill>
        <p:spPr>
          <a:xfrm>
            <a:off x="299520" y="266400"/>
            <a:ext cx="4384800" cy="513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43320" y="1384920"/>
            <a:ext cx="374148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heaving hoops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883840" y="2545560"/>
            <a:ext cx="3791160" cy="21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The kids crawl through the tyres and the challenge is to pass through each loop. This is again a fun element, helping them increase their coordination.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We could install this with layers layers of truck tyres which are strong and are resistant to wear and tear, supported by metal frames anchored to the ground.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940080" y="1324440"/>
            <a:ext cx="20721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IN THE SAND PIT AREA,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182" name="Google Shape;1024;p154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9338040" y="4860360"/>
            <a:ext cx="669240" cy="728280"/>
          </a:xfrm>
          <a:prstGeom prst="rect">
            <a:avLst/>
          </a:prstGeom>
          <a:ln>
            <a:noFill/>
          </a:ln>
        </p:spPr>
      </p:pic>
      <p:pic>
        <p:nvPicPr>
          <p:cNvPr id="183" name="Google Shape;1025;p154" descr=""/>
          <p:cNvPicPr/>
          <p:nvPr/>
        </p:nvPicPr>
        <p:blipFill>
          <a:blip r:embed="rId2"/>
          <a:srcRect l="54738" t="0" r="0" b="20264"/>
          <a:stretch/>
        </p:blipFill>
        <p:spPr>
          <a:xfrm>
            <a:off x="246600" y="1393200"/>
            <a:ext cx="2342160" cy="3094200"/>
          </a:xfrm>
          <a:prstGeom prst="rect">
            <a:avLst/>
          </a:prstGeom>
          <a:ln>
            <a:noFill/>
          </a:ln>
        </p:spPr>
      </p:pic>
      <p:pic>
        <p:nvPicPr>
          <p:cNvPr id="184" name="Google Shape;1026;p154" descr=""/>
          <p:cNvPicPr/>
          <p:nvPr/>
        </p:nvPicPr>
        <p:blipFill>
          <a:blip r:embed="rId3"/>
          <a:srcRect l="0" t="0" r="32229" b="0"/>
          <a:stretch/>
        </p:blipFill>
        <p:spPr>
          <a:xfrm>
            <a:off x="2673360" y="1393200"/>
            <a:ext cx="2795760" cy="30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043320" y="1695240"/>
            <a:ext cx="374148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XOX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093000" y="2486160"/>
            <a:ext cx="3571560" cy="34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222222"/>
                </a:solidFill>
                <a:latin typeface="Open Sans"/>
                <a:ea typeface="Open Sans"/>
              </a:rPr>
              <a:t>two players, X and O, who take turns marking the spaces in a 3×3 grid. The player who succeeds in placing three of their marks in a horizontal, vertical, or diagonal row wins the game. It's a strategy game. The life scale tic tac toe would be fun to perceive.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940080" y="1324440"/>
            <a:ext cx="20721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IN THE SAND PIT AREA,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188" name="Google Shape;1034;p155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9338040" y="4860360"/>
            <a:ext cx="669240" cy="728280"/>
          </a:xfrm>
          <a:prstGeom prst="rect">
            <a:avLst/>
          </a:prstGeom>
          <a:ln>
            <a:noFill/>
          </a:ln>
        </p:spPr>
      </p:pic>
      <p:pic>
        <p:nvPicPr>
          <p:cNvPr id="189" name="Google Shape;1035;p155" descr=""/>
          <p:cNvPicPr/>
          <p:nvPr/>
        </p:nvPicPr>
        <p:blipFill>
          <a:blip r:embed="rId2"/>
          <a:stretch/>
        </p:blipFill>
        <p:spPr>
          <a:xfrm>
            <a:off x="167760" y="1859400"/>
            <a:ext cx="5756760" cy="238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906520" y="1512000"/>
            <a:ext cx="374148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musical drums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873760" y="2486160"/>
            <a:ext cx="4100400" cy="34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Varying heights and sizes of drums with varying color, invokes a vibrance to the space and captures varied sounds. anybody having the interest turn that into some good music are most welcome here.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Thus a public jamming space, it would be also serving as a fun place for kids to jump and play between levels.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940080" y="1324440"/>
            <a:ext cx="20721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IN THE SAND PIT AREA,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193" name="Google Shape;1043;p156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9338040" y="4860360"/>
            <a:ext cx="669240" cy="728280"/>
          </a:xfrm>
          <a:prstGeom prst="rect">
            <a:avLst/>
          </a:prstGeom>
          <a:ln>
            <a:noFill/>
          </a:ln>
        </p:spPr>
      </p:pic>
      <p:pic>
        <p:nvPicPr>
          <p:cNvPr id="194" name="Google Shape;1044;p156" descr=""/>
          <p:cNvPicPr/>
          <p:nvPr/>
        </p:nvPicPr>
        <p:blipFill>
          <a:blip r:embed="rId2"/>
          <a:srcRect l="30762" t="40366" r="0" b="0"/>
          <a:stretch/>
        </p:blipFill>
        <p:spPr>
          <a:xfrm>
            <a:off x="405360" y="1382040"/>
            <a:ext cx="5234400" cy="338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049;p157" descr=""/>
          <p:cNvPicPr/>
          <p:nvPr/>
        </p:nvPicPr>
        <p:blipFill>
          <a:blip r:embed="rId1"/>
          <a:stretch/>
        </p:blipFill>
        <p:spPr>
          <a:xfrm>
            <a:off x="328680" y="292320"/>
            <a:ext cx="4096440" cy="3075480"/>
          </a:xfrm>
          <a:prstGeom prst="rect">
            <a:avLst/>
          </a:prstGeom>
          <a:ln>
            <a:noFill/>
          </a:ln>
        </p:spPr>
      </p:pic>
      <p:sp>
        <p:nvSpPr>
          <p:cNvPr id="196" name="TextShape 1"/>
          <p:cNvSpPr txBox="1"/>
          <p:nvPr/>
        </p:nvSpPr>
        <p:spPr>
          <a:xfrm>
            <a:off x="328680" y="3772440"/>
            <a:ext cx="636732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THE BOARD GAME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66480" y="4475880"/>
            <a:ext cx="81748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IN" sz="1100" spc="-1" strike="noStrike">
                <a:solidFill>
                  <a:srgbClr val="222222"/>
                </a:solidFill>
                <a:latin typeface="Open Sans"/>
                <a:ea typeface="Open Sans"/>
              </a:rPr>
              <a:t>These game could engage large group of people and is also a fun family evening game, the game will be painted on the rubber mats and made colorful. The dice would be a spin wheel, where the player rotates.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100" spc="-1" strike="noStrike">
                <a:solidFill>
                  <a:srgbClr val="222222"/>
                </a:solidFill>
                <a:latin typeface="Open Sans"/>
                <a:ea typeface="Open Sans"/>
              </a:rPr>
              <a:t>would occupy an area of 15’X25’ on the rubber mats.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</p:txBody>
      </p:sp>
      <p:pic>
        <p:nvPicPr>
          <p:cNvPr id="198" name="Google Shape;1052;p157" descr=""/>
          <p:cNvPicPr/>
          <p:nvPr/>
        </p:nvPicPr>
        <p:blipFill>
          <a:blip r:embed="rId2"/>
          <a:stretch/>
        </p:blipFill>
        <p:spPr>
          <a:xfrm>
            <a:off x="7798680" y="292680"/>
            <a:ext cx="2280600" cy="228060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1053;p157" descr=""/>
          <p:cNvPicPr/>
          <p:nvPr/>
        </p:nvPicPr>
        <p:blipFill>
          <a:blip r:embed="rId3"/>
          <a:stretch/>
        </p:blipFill>
        <p:spPr>
          <a:xfrm>
            <a:off x="4425480" y="152280"/>
            <a:ext cx="3668400" cy="335592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366480" y="3442680"/>
            <a:ext cx="343260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IN THE RUBBER MAT AREA,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201" name="Google Shape;1055;p157" descr=""/>
          <p:cNvPicPr/>
          <p:nvPr/>
        </p:nvPicPr>
        <p:blipFill>
          <a:blip r:embed="rId4"/>
          <a:stretch/>
        </p:blipFill>
        <p:spPr>
          <a:xfrm>
            <a:off x="8024040" y="2500920"/>
            <a:ext cx="1829880" cy="1829880"/>
          </a:xfrm>
          <a:prstGeom prst="rect">
            <a:avLst/>
          </a:prstGeom>
          <a:ln>
            <a:noFill/>
          </a:ln>
        </p:spPr>
      </p:pic>
      <p:pic>
        <p:nvPicPr>
          <p:cNvPr id="202" name="Google Shape;1056;p157" descr=""/>
          <p:cNvPicPr/>
          <p:nvPr/>
        </p:nvPicPr>
        <p:blipFill>
          <a:blip r:embed="rId5"/>
          <a:srcRect l="0" t="8277" r="0" b="29082"/>
          <a:stretch/>
        </p:blipFill>
        <p:spPr>
          <a:xfrm>
            <a:off x="9338040" y="4860360"/>
            <a:ext cx="669240" cy="7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512000" y="921600"/>
            <a:ext cx="385776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HOPSCOTCH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404440" y="1553040"/>
            <a:ext cx="281448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Hopscotch is an activity where kids would use both their legs and two sides of their brains accordingly, it would also be a fun exercise for adults. 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We could use cycle tyre rims and paint them with bright colors to mark the boundaries for them to hop and play the game.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pic>
        <p:nvPicPr>
          <p:cNvPr id="205" name="Google Shape;1063;p158" descr=""/>
          <p:cNvPicPr/>
          <p:nvPr/>
        </p:nvPicPr>
        <p:blipFill>
          <a:blip r:embed="rId1"/>
          <a:srcRect l="13280" t="16043" r="16495" b="22022"/>
          <a:stretch/>
        </p:blipFill>
        <p:spPr>
          <a:xfrm rot="5400000">
            <a:off x="4723200" y="1875960"/>
            <a:ext cx="5257800" cy="1917720"/>
          </a:xfrm>
          <a:prstGeom prst="rect">
            <a:avLst/>
          </a:prstGeom>
          <a:ln>
            <a:noFill/>
          </a:ln>
        </p:spPr>
      </p:pic>
      <p:pic>
        <p:nvPicPr>
          <p:cNvPr id="206" name="Google Shape;1064;p158" descr=""/>
          <p:cNvPicPr/>
          <p:nvPr/>
        </p:nvPicPr>
        <p:blipFill>
          <a:blip r:embed="rId2"/>
          <a:srcRect l="0" t="8277" r="0" b="29082"/>
          <a:stretch/>
        </p:blipFill>
        <p:spPr>
          <a:xfrm>
            <a:off x="9334080" y="4870080"/>
            <a:ext cx="669240" cy="7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2019-07-06T23:29:13Z</dcterms:created>
  <dc:creator/>
  <dc:description/>
  <dc:language>en-IN</dc:language>
  <cp:lastModifiedBy/>
  <dcterms:modified xsi:type="dcterms:W3CDTF">2019-07-06T23:31:19Z</dcterms:modified>
  <cp:revision>4</cp:revision>
  <dc:subject/>
  <dc:title/>
</cp:coreProperties>
</file>