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21.jpeg" ContentType="image/jpeg"/>
  <Override PartName="/ppt/media/image5.png" ContentType="image/png"/>
  <Override PartName="/ppt/media/image1.png" ContentType="image/png"/>
  <Override PartName="/ppt/media/image2.png" ContentType="image/png"/>
  <Override PartName="/ppt/media/image7.png" ContentType="image/png"/>
  <Override PartName="/ppt/media/image20.png" ContentType="image/png"/>
  <Override PartName="/ppt/media/image18.png" ContentType="image/png"/>
  <Override PartName="/ppt/media/image4.jpeg" ContentType="image/jpeg"/>
  <Override PartName="/ppt/media/image3.jpeg" ContentType="image/jpeg"/>
  <Override PartName="/ppt/media/image15.png" ContentType="image/png"/>
  <Override PartName="/ppt/media/image6.jpeg" ContentType="image/jpeg"/>
  <Override PartName="/ppt/media/image8.jpeg" ContentType="image/jpeg"/>
  <Override PartName="/ppt/media/image9.jpeg" ContentType="image/jpeg"/>
  <Override PartName="/ppt/media/image12.png" ContentType="image/png"/>
  <Override PartName="/ppt/media/image10.png" ContentType="image/png"/>
  <Override PartName="/ppt/media/image13.png" ContentType="image/png"/>
  <Override PartName="/ppt/media/image19.jpeg" ContentType="image/jpeg"/>
  <Override PartName="/ppt/media/image17.jpeg" ContentType="image/jpeg"/>
  <Override PartName="/ppt/media/image14.jpeg" ContentType="image/jpeg"/>
  <Override PartName="/ppt/media/image11.jpeg" ContentType="image/jpeg"/>
  <Override PartName="/ppt/media/image16.jpeg" ContentType="image/jpe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45"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47"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49"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50"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54"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55"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56"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58"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59"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60"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62"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63"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64"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66"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67"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69"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7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71"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72"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74"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75"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76"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77"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78"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79"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85"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87"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89"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90"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94"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95"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96"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98"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99"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00"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02"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03"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04"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06"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07"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09"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1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11"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12"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14"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15"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16"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17"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18"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19"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24"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26"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28"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129"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33"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34"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135"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37"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138"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39"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41"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42"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43"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45"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46"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48"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49"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50"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51"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53"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54"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55"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56"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57"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58"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64"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66"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68"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169"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73"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74"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175"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77"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178"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79"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81"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82"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83"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85"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86"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88"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89"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90"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91"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93"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94"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95"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96"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97"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98"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203"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205"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207"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208"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9"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0"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212"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13"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214"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216"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217"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18"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220"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2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22"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224"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25"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227"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28"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29"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30"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232"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33"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34"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35"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36"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37"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1540" spc="-1" strike="noStrike">
              <a:solidFill>
                <a:srgbClr val="000000"/>
              </a:solidFill>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p>
            <a:endParaRPr b="0" lang="en-IN" sz="1810" spc="-1" strike="noStrike">
              <a:solidFill>
                <a:srgbClr val="000000"/>
              </a:solidFill>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1540" spc="-1" strike="noStrike">
              <a:solidFill>
                <a:srgbClr val="000000"/>
              </a:solidFill>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154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en-IN" sz="1400" spc="-1" strike="noStrike">
                <a:latin typeface="Times New Roman"/>
              </a:rPr>
              <a:t>&lt;footer&gt;</a:t>
            </a:r>
            <a:endParaRPr b="0" lang="en-IN"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3DF13660-D320-4222-8052-51027A65FBAB}"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43440" y="820440"/>
            <a:ext cx="9392400" cy="2262240"/>
          </a:xfrm>
          <a:prstGeom prst="rect">
            <a:avLst/>
          </a:prstGeom>
        </p:spPr>
        <p:txBody>
          <a:bodyPr tIns="91440" bIns="91440" anchor="b"/>
          <a:p>
            <a:r>
              <a:rPr b="0" lang="en-IN" sz="5200" spc="-1" strike="noStrike">
                <a:solidFill>
                  <a:srgbClr val="000000"/>
                </a:solidFill>
                <a:latin typeface="Arial"/>
              </a:rPr>
              <a:t>Click to edit the title text format</a:t>
            </a:r>
            <a:endParaRPr b="0" lang="en-IN" sz="5200" spc="-1" strike="noStrike">
              <a:solidFill>
                <a:srgbClr val="000000"/>
              </a:solidFill>
              <a:latin typeface="Arial"/>
            </a:endParaRPr>
          </a:p>
        </p:txBody>
      </p:sp>
      <p:sp>
        <p:nvSpPr>
          <p:cNvPr id="42" name="PlaceHolder 2"/>
          <p:cNvSpPr>
            <a:spLocks noGrp="1"/>
          </p:cNvSpPr>
          <p:nvPr>
            <p:ph type="sldNum"/>
          </p:nvPr>
        </p:nvSpPr>
        <p:spPr>
          <a:xfrm>
            <a:off x="9339840" y="5140080"/>
            <a:ext cx="604440" cy="433440"/>
          </a:xfrm>
          <a:prstGeom prst="rect">
            <a:avLst/>
          </a:prstGeom>
        </p:spPr>
        <p:txBody>
          <a:bodyPr tIns="91440" bIns="91440" anchor="ctr"/>
          <a:p>
            <a:pPr>
              <a:lnSpc>
                <a:spcPct val="100000"/>
              </a:lnSpc>
            </a:pPr>
            <a:fld id="{1BE33527-40B9-4CB8-887A-71FDACBE6B20}" type="slidenum">
              <a:rPr b="0" lang="en-IN" sz="1400" spc="-1" strike="noStrike">
                <a:solidFill>
                  <a:srgbClr val="000000"/>
                </a:solidFill>
                <a:latin typeface="Arial"/>
                <a:ea typeface="Arial"/>
              </a:rPr>
              <a:t>1</a:t>
            </a:fld>
            <a:endParaRPr b="0" lang="en-IN" sz="1400" spc="-1" strike="noStrike">
              <a:latin typeface="Times New Roman"/>
            </a:endParaRPr>
          </a:p>
        </p:txBody>
      </p:sp>
      <p:sp>
        <p:nvSpPr>
          <p:cNvPr id="43" name="PlaceHolder 3"/>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559"/>
              </a:spcBef>
              <a:buClr>
                <a:srgbClr val="000000"/>
              </a:buClr>
              <a:buSzPct val="45000"/>
              <a:buFont typeface="Wingdings" charset="2"/>
              <a:buChar char=""/>
            </a:pPr>
            <a:r>
              <a:rPr b="0" lang="en-IN" sz="1540" spc="-1" strike="noStrike">
                <a:solidFill>
                  <a:srgbClr val="000000"/>
                </a:solidFill>
                <a:latin typeface="Arial"/>
              </a:rPr>
              <a:t>Click to edit the outline text format</a:t>
            </a:r>
            <a:endParaRPr b="0" lang="en-IN" sz="1540" spc="-1" strike="noStrike">
              <a:solidFill>
                <a:srgbClr val="000000"/>
              </a:solidFill>
              <a:latin typeface="Arial"/>
            </a:endParaRPr>
          </a:p>
          <a:p>
            <a:pPr lvl="1" marL="864000" indent="-324000">
              <a:spcBef>
                <a:spcPts val="1247"/>
              </a:spcBef>
              <a:buClr>
                <a:srgbClr val="000000"/>
              </a:buClr>
              <a:buSzPct val="75000"/>
              <a:buFont typeface="Symbol" charset="2"/>
              <a:buChar char=""/>
            </a:pPr>
            <a:r>
              <a:rPr b="0" lang="en-IN" sz="1540" spc="-1" strike="noStrike">
                <a:solidFill>
                  <a:srgbClr val="000000"/>
                </a:solidFill>
                <a:latin typeface="Arial"/>
              </a:rPr>
              <a:t>Second Outline Level</a:t>
            </a:r>
            <a:endParaRPr b="0" lang="en-IN" sz="1540" spc="-1" strike="noStrike">
              <a:solidFill>
                <a:srgbClr val="000000"/>
              </a:solidFill>
              <a:latin typeface="Arial"/>
            </a:endParaRPr>
          </a:p>
          <a:p>
            <a:pPr lvl="2" marL="1296000" indent="-288000">
              <a:spcBef>
                <a:spcPts val="935"/>
              </a:spcBef>
              <a:buClr>
                <a:srgbClr val="000000"/>
              </a:buClr>
              <a:buSzPct val="45000"/>
              <a:buFont typeface="Wingdings" charset="2"/>
              <a:buChar char=""/>
            </a:pPr>
            <a:r>
              <a:rPr b="0" lang="en-IN" sz="1540" spc="-1" strike="noStrike">
                <a:solidFill>
                  <a:srgbClr val="000000"/>
                </a:solidFill>
                <a:latin typeface="Arial"/>
              </a:rPr>
              <a:t>Third Outline Level</a:t>
            </a:r>
            <a:endParaRPr b="0" lang="en-IN" sz="1540" spc="-1" strike="noStrike">
              <a:solidFill>
                <a:srgbClr val="000000"/>
              </a:solidFill>
              <a:latin typeface="Arial"/>
            </a:endParaRPr>
          </a:p>
          <a:p>
            <a:pPr lvl="3" marL="1728000" indent="-216000">
              <a:spcBef>
                <a:spcPts val="624"/>
              </a:spcBef>
              <a:buClr>
                <a:srgbClr val="000000"/>
              </a:buClr>
              <a:buSzPct val="75000"/>
              <a:buFont typeface="Symbol" charset="2"/>
              <a:buChar char=""/>
            </a:pPr>
            <a:r>
              <a:rPr b="0" lang="en-IN" sz="1540" spc="-1" strike="noStrike">
                <a:solidFill>
                  <a:srgbClr val="000000"/>
                </a:solidFill>
                <a:latin typeface="Arial"/>
              </a:rPr>
              <a:t>Fourth Outline Level</a:t>
            </a:r>
            <a:endParaRPr b="0" lang="en-IN" sz="1540" spc="-1" strike="noStrike">
              <a:solidFill>
                <a:srgbClr val="000000"/>
              </a:solidFill>
              <a:latin typeface="Arial"/>
            </a:endParaRPr>
          </a:p>
          <a:p>
            <a:pPr lvl="4" marL="2160000" indent="-216000">
              <a:spcBef>
                <a:spcPts val="312"/>
              </a:spcBef>
              <a:buClr>
                <a:srgbClr val="000000"/>
              </a:buClr>
              <a:buSzPct val="45000"/>
              <a:buFont typeface="Wingdings" charset="2"/>
              <a:buChar char=""/>
            </a:pPr>
            <a:r>
              <a:rPr b="0" lang="en-IN" sz="2210" spc="-1" strike="noStrike">
                <a:solidFill>
                  <a:srgbClr val="000000"/>
                </a:solidFill>
                <a:latin typeface="Arial"/>
              </a:rPr>
              <a:t>Fifth Outline Level</a:t>
            </a:r>
            <a:endParaRPr b="0" lang="en-IN" sz="2210" spc="-1" strike="noStrike">
              <a:solidFill>
                <a:srgbClr val="000000"/>
              </a:solidFill>
              <a:latin typeface="Arial"/>
            </a:endParaRPr>
          </a:p>
          <a:p>
            <a:pPr lvl="5" marL="2592000" indent="-216000">
              <a:spcBef>
                <a:spcPts val="312"/>
              </a:spcBef>
              <a:buClr>
                <a:srgbClr val="000000"/>
              </a:buClr>
              <a:buSzPct val="45000"/>
              <a:buFont typeface="Wingdings" charset="2"/>
              <a:buChar char=""/>
            </a:pPr>
            <a:r>
              <a:rPr b="0" lang="en-IN" sz="2210" spc="-1" strike="noStrike">
                <a:solidFill>
                  <a:srgbClr val="000000"/>
                </a:solidFill>
                <a:latin typeface="Arial"/>
              </a:rPr>
              <a:t>Sixth Outline Level</a:t>
            </a:r>
            <a:endParaRPr b="0" lang="en-IN" sz="2210" spc="-1" strike="noStrike">
              <a:solidFill>
                <a:srgbClr val="000000"/>
              </a:solidFill>
              <a:latin typeface="Arial"/>
            </a:endParaRPr>
          </a:p>
          <a:p>
            <a:pPr lvl="6" marL="3024000" indent="-216000">
              <a:spcBef>
                <a:spcPts val="312"/>
              </a:spcBef>
              <a:buClr>
                <a:srgbClr val="000000"/>
              </a:buClr>
              <a:buSzPct val="45000"/>
              <a:buFont typeface="Wingdings" charset="2"/>
              <a:buChar char=""/>
            </a:pPr>
            <a:r>
              <a:rPr b="0" lang="en-IN" sz="2210" spc="-1" strike="noStrike">
                <a:solidFill>
                  <a:srgbClr val="000000"/>
                </a:solidFill>
                <a:latin typeface="Arial"/>
              </a:rPr>
              <a:t>Seventh Outline Level</a:t>
            </a:r>
            <a:endParaRPr b="0" lang="en-IN" sz="221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0" y="0"/>
            <a:ext cx="10079640" cy="5669640"/>
          </a:xfrm>
          <a:prstGeom prst="rect">
            <a:avLst/>
          </a:prstGeom>
          <a:solidFill>
            <a:schemeClr val="lt1"/>
          </a:solidFill>
          <a:ln>
            <a:noFill/>
          </a:ln>
        </p:spPr>
        <p:style>
          <a:lnRef idx="0"/>
          <a:fillRef idx="0"/>
          <a:effectRef idx="0"/>
          <a:fontRef idx="minor"/>
        </p:style>
      </p:sp>
      <p:sp>
        <p:nvSpPr>
          <p:cNvPr id="81" name="PlaceHolder 2"/>
          <p:cNvSpPr>
            <a:spLocks noGrp="1"/>
          </p:cNvSpPr>
          <p:nvPr>
            <p:ph type="sldNum"/>
          </p:nvPr>
        </p:nvSpPr>
        <p:spPr>
          <a:xfrm>
            <a:off x="9339840" y="5140080"/>
            <a:ext cx="604440" cy="433440"/>
          </a:xfrm>
          <a:prstGeom prst="rect">
            <a:avLst/>
          </a:prstGeom>
        </p:spPr>
        <p:txBody>
          <a:bodyPr tIns="91440" bIns="91440" anchor="ctr"/>
          <a:p>
            <a:pPr algn="r">
              <a:lnSpc>
                <a:spcPct val="100000"/>
              </a:lnSpc>
            </a:pPr>
            <a:fld id="{C80E2DD3-2E62-443F-964E-1860A426FD78}" type="slidenum">
              <a:rPr b="0" lang="en-IN" sz="1000" spc="-1" strike="noStrike">
                <a:solidFill>
                  <a:srgbClr val="595959"/>
                </a:solidFill>
                <a:latin typeface="Arial"/>
                <a:ea typeface="Arial"/>
              </a:rPr>
              <a:t>1</a:t>
            </a:fld>
            <a:endParaRPr b="0" lang="en-IN" sz="1000" spc="-1" strike="noStrike">
              <a:latin typeface="Times New Roman"/>
            </a:endParaRPr>
          </a:p>
        </p:txBody>
      </p:sp>
      <p:sp>
        <p:nvSpPr>
          <p:cNvPr id="82" name="PlaceHolder 3"/>
          <p:cNvSpPr>
            <a:spLocks noGrp="1"/>
          </p:cNvSpPr>
          <p:nvPr>
            <p:ph type="title"/>
          </p:nvPr>
        </p:nvSpPr>
        <p:spPr>
          <a:xfrm>
            <a:off x="504000" y="226080"/>
            <a:ext cx="9071640" cy="946440"/>
          </a:xfrm>
          <a:prstGeom prst="rect">
            <a:avLst/>
          </a:prstGeom>
        </p:spPr>
        <p:txBody>
          <a:bodyPr lIns="0" rIns="0" tIns="0" bIns="0" anchor="ctr"/>
          <a:p>
            <a:r>
              <a:rPr b="0" lang="en-IN" sz="1810" spc="-1" strike="noStrike">
                <a:solidFill>
                  <a:srgbClr val="000000"/>
                </a:solidFill>
                <a:latin typeface="Arial"/>
              </a:rPr>
              <a:t>Click to edit the title text format</a:t>
            </a:r>
            <a:endParaRPr b="0" lang="en-IN" sz="1810" spc="-1" strike="noStrike">
              <a:solidFill>
                <a:srgbClr val="000000"/>
              </a:solidFill>
              <a:latin typeface="Arial"/>
            </a:endParaRPr>
          </a:p>
        </p:txBody>
      </p:sp>
      <p:sp>
        <p:nvSpPr>
          <p:cNvPr id="83" name="PlaceHolder 4"/>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559"/>
              </a:spcBef>
              <a:buClr>
                <a:srgbClr val="000000"/>
              </a:buClr>
              <a:buSzPct val="45000"/>
              <a:buFont typeface="Wingdings" charset="2"/>
              <a:buChar char=""/>
            </a:pPr>
            <a:r>
              <a:rPr b="0" lang="en-IN" sz="1540" spc="-1" strike="noStrike">
                <a:solidFill>
                  <a:srgbClr val="000000"/>
                </a:solidFill>
                <a:latin typeface="Arial"/>
              </a:rPr>
              <a:t>Click to edit the outline text format</a:t>
            </a:r>
            <a:endParaRPr b="0" lang="en-IN" sz="1540" spc="-1" strike="noStrike">
              <a:solidFill>
                <a:srgbClr val="000000"/>
              </a:solidFill>
              <a:latin typeface="Arial"/>
            </a:endParaRPr>
          </a:p>
          <a:p>
            <a:pPr lvl="1" marL="864000" indent="-324000">
              <a:spcBef>
                <a:spcPts val="1247"/>
              </a:spcBef>
              <a:buClr>
                <a:srgbClr val="000000"/>
              </a:buClr>
              <a:buSzPct val="75000"/>
              <a:buFont typeface="Symbol" charset="2"/>
              <a:buChar char=""/>
            </a:pPr>
            <a:r>
              <a:rPr b="0" lang="en-IN" sz="1540" spc="-1" strike="noStrike">
                <a:solidFill>
                  <a:srgbClr val="000000"/>
                </a:solidFill>
                <a:latin typeface="Arial"/>
              </a:rPr>
              <a:t>Second Outline Level</a:t>
            </a:r>
            <a:endParaRPr b="0" lang="en-IN" sz="1540" spc="-1" strike="noStrike">
              <a:solidFill>
                <a:srgbClr val="000000"/>
              </a:solidFill>
              <a:latin typeface="Arial"/>
            </a:endParaRPr>
          </a:p>
          <a:p>
            <a:pPr lvl="2" marL="1296000" indent="-288000">
              <a:spcBef>
                <a:spcPts val="935"/>
              </a:spcBef>
              <a:buClr>
                <a:srgbClr val="000000"/>
              </a:buClr>
              <a:buSzPct val="45000"/>
              <a:buFont typeface="Wingdings" charset="2"/>
              <a:buChar char=""/>
            </a:pPr>
            <a:r>
              <a:rPr b="0" lang="en-IN" sz="1540" spc="-1" strike="noStrike">
                <a:solidFill>
                  <a:srgbClr val="000000"/>
                </a:solidFill>
                <a:latin typeface="Arial"/>
              </a:rPr>
              <a:t>Third Outline Level</a:t>
            </a:r>
            <a:endParaRPr b="0" lang="en-IN" sz="1540" spc="-1" strike="noStrike">
              <a:solidFill>
                <a:srgbClr val="000000"/>
              </a:solidFill>
              <a:latin typeface="Arial"/>
            </a:endParaRPr>
          </a:p>
          <a:p>
            <a:pPr lvl="3" marL="1728000" indent="-216000">
              <a:spcBef>
                <a:spcPts val="624"/>
              </a:spcBef>
              <a:buClr>
                <a:srgbClr val="000000"/>
              </a:buClr>
              <a:buSzPct val="75000"/>
              <a:buFont typeface="Symbol" charset="2"/>
              <a:buChar char=""/>
            </a:pPr>
            <a:r>
              <a:rPr b="0" lang="en-IN" sz="1540" spc="-1" strike="noStrike">
                <a:solidFill>
                  <a:srgbClr val="000000"/>
                </a:solidFill>
                <a:latin typeface="Arial"/>
              </a:rPr>
              <a:t>Fourth Outline Level</a:t>
            </a:r>
            <a:endParaRPr b="0" lang="en-IN" sz="1540" spc="-1" strike="noStrike">
              <a:solidFill>
                <a:srgbClr val="000000"/>
              </a:solidFill>
              <a:latin typeface="Arial"/>
            </a:endParaRPr>
          </a:p>
          <a:p>
            <a:pPr lvl="4" marL="2160000" indent="-216000">
              <a:spcBef>
                <a:spcPts val="312"/>
              </a:spcBef>
              <a:buClr>
                <a:srgbClr val="000000"/>
              </a:buClr>
              <a:buSzPct val="45000"/>
              <a:buFont typeface="Wingdings" charset="2"/>
              <a:buChar char=""/>
            </a:pPr>
            <a:r>
              <a:rPr b="0" lang="en-IN" sz="2210" spc="-1" strike="noStrike">
                <a:solidFill>
                  <a:srgbClr val="000000"/>
                </a:solidFill>
                <a:latin typeface="Arial"/>
              </a:rPr>
              <a:t>Fifth Outline Level</a:t>
            </a:r>
            <a:endParaRPr b="0" lang="en-IN" sz="2210" spc="-1" strike="noStrike">
              <a:solidFill>
                <a:srgbClr val="000000"/>
              </a:solidFill>
              <a:latin typeface="Arial"/>
            </a:endParaRPr>
          </a:p>
          <a:p>
            <a:pPr lvl="5" marL="2592000" indent="-216000">
              <a:spcBef>
                <a:spcPts val="312"/>
              </a:spcBef>
              <a:buClr>
                <a:srgbClr val="000000"/>
              </a:buClr>
              <a:buSzPct val="45000"/>
              <a:buFont typeface="Wingdings" charset="2"/>
              <a:buChar char=""/>
            </a:pPr>
            <a:r>
              <a:rPr b="0" lang="en-IN" sz="2210" spc="-1" strike="noStrike">
                <a:solidFill>
                  <a:srgbClr val="000000"/>
                </a:solidFill>
                <a:latin typeface="Arial"/>
              </a:rPr>
              <a:t>Sixth Outline Level</a:t>
            </a:r>
            <a:endParaRPr b="0" lang="en-IN" sz="2210" spc="-1" strike="noStrike">
              <a:solidFill>
                <a:srgbClr val="000000"/>
              </a:solidFill>
              <a:latin typeface="Arial"/>
            </a:endParaRPr>
          </a:p>
          <a:p>
            <a:pPr lvl="6" marL="3024000" indent="-216000">
              <a:spcBef>
                <a:spcPts val="312"/>
              </a:spcBef>
              <a:buClr>
                <a:srgbClr val="000000"/>
              </a:buClr>
              <a:buSzPct val="45000"/>
              <a:buFont typeface="Wingdings" charset="2"/>
              <a:buChar char=""/>
            </a:pPr>
            <a:r>
              <a:rPr b="0" lang="en-IN" sz="2210" spc="-1" strike="noStrike">
                <a:solidFill>
                  <a:srgbClr val="000000"/>
                </a:solidFill>
                <a:latin typeface="Arial"/>
              </a:rPr>
              <a:t>Seventh Outline Level</a:t>
            </a:r>
            <a:endParaRPr b="0" lang="en-IN" sz="221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343440" y="490320"/>
            <a:ext cx="9392400" cy="631080"/>
          </a:xfrm>
          <a:prstGeom prst="rect">
            <a:avLst/>
          </a:prstGeom>
        </p:spPr>
        <p:txBody>
          <a:bodyPr tIns="91440" bIns="91440"/>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121" name="PlaceHolder 2"/>
          <p:cNvSpPr>
            <a:spLocks noGrp="1"/>
          </p:cNvSpPr>
          <p:nvPr>
            <p:ph type="body"/>
          </p:nvPr>
        </p:nvSpPr>
        <p:spPr>
          <a:xfrm>
            <a:off x="343440" y="1270080"/>
            <a:ext cx="9392400" cy="3765600"/>
          </a:xfrm>
          <a:prstGeom prst="rect">
            <a:avLst/>
          </a:prstGeom>
        </p:spPr>
        <p:txBody>
          <a:bodyPr tIns="91440" bIns="91440"/>
          <a:p>
            <a:pPr marL="432000" indent="-324000">
              <a:spcBef>
                <a:spcPts val="1559"/>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247"/>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935"/>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624"/>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312"/>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312"/>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312"/>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2" name="PlaceHolder 3"/>
          <p:cNvSpPr>
            <a:spLocks noGrp="1"/>
          </p:cNvSpPr>
          <p:nvPr>
            <p:ph type="sldNum"/>
          </p:nvPr>
        </p:nvSpPr>
        <p:spPr>
          <a:xfrm>
            <a:off x="9339840" y="5140080"/>
            <a:ext cx="604440" cy="433440"/>
          </a:xfrm>
          <a:prstGeom prst="rect">
            <a:avLst/>
          </a:prstGeom>
        </p:spPr>
        <p:txBody>
          <a:bodyPr tIns="91440" bIns="91440" anchor="ctr"/>
          <a:p>
            <a:pPr algn="r">
              <a:lnSpc>
                <a:spcPct val="100000"/>
              </a:lnSpc>
            </a:pPr>
            <a:fld id="{8A9C5C6E-B964-4A9B-88A3-B209C41FA1D9}" type="slidenum">
              <a:rPr b="0" lang="en-IN" sz="1000" spc="-1" strike="noStrike">
                <a:solidFill>
                  <a:srgbClr val="595959"/>
                </a:solidFill>
                <a:latin typeface="Century Gothic"/>
                <a:ea typeface="Century Gothic"/>
              </a:rPr>
              <a:t>1</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9" name="CustomShape 1"/>
          <p:cNvSpPr/>
          <p:nvPr/>
        </p:nvSpPr>
        <p:spPr>
          <a:xfrm>
            <a:off x="0" y="0"/>
            <a:ext cx="10079640" cy="5669640"/>
          </a:xfrm>
          <a:prstGeom prst="rect">
            <a:avLst/>
          </a:prstGeom>
          <a:solidFill>
            <a:schemeClr val="lt1"/>
          </a:solidFill>
          <a:ln>
            <a:noFill/>
          </a:ln>
        </p:spPr>
        <p:style>
          <a:lnRef idx="0"/>
          <a:fillRef idx="0"/>
          <a:effectRef idx="0"/>
          <a:fontRef idx="minor"/>
        </p:style>
      </p:sp>
      <p:sp>
        <p:nvSpPr>
          <p:cNvPr id="160" name="PlaceHolder 2"/>
          <p:cNvSpPr>
            <a:spLocks noGrp="1"/>
          </p:cNvSpPr>
          <p:nvPr>
            <p:ph type="sldNum"/>
          </p:nvPr>
        </p:nvSpPr>
        <p:spPr>
          <a:xfrm>
            <a:off x="9339840" y="5140080"/>
            <a:ext cx="604440" cy="433440"/>
          </a:xfrm>
          <a:prstGeom prst="rect">
            <a:avLst/>
          </a:prstGeom>
        </p:spPr>
        <p:txBody>
          <a:bodyPr tIns="91440" bIns="91440" anchor="ctr"/>
          <a:p>
            <a:pPr algn="r">
              <a:lnSpc>
                <a:spcPct val="100000"/>
              </a:lnSpc>
            </a:pPr>
            <a:fld id="{DEBFEB6D-265E-47EA-B968-3D3F95AE371C}" type="slidenum">
              <a:rPr b="0" lang="en-IN" sz="1000" spc="-1" strike="noStrike">
                <a:solidFill>
                  <a:srgbClr val="595959"/>
                </a:solidFill>
                <a:latin typeface="Arial"/>
                <a:ea typeface="Arial"/>
              </a:rPr>
              <a:t>1</a:t>
            </a:fld>
            <a:endParaRPr b="0" lang="en-IN" sz="1000" spc="-1" strike="noStrike">
              <a:latin typeface="Times New Roman"/>
            </a:endParaRPr>
          </a:p>
        </p:txBody>
      </p:sp>
      <p:sp>
        <p:nvSpPr>
          <p:cNvPr id="161" name="PlaceHolder 3"/>
          <p:cNvSpPr>
            <a:spLocks noGrp="1"/>
          </p:cNvSpPr>
          <p:nvPr>
            <p:ph type="title"/>
          </p:nvPr>
        </p:nvSpPr>
        <p:spPr>
          <a:xfrm>
            <a:off x="504000" y="226080"/>
            <a:ext cx="9071640" cy="946440"/>
          </a:xfrm>
          <a:prstGeom prst="rect">
            <a:avLst/>
          </a:prstGeom>
        </p:spPr>
        <p:txBody>
          <a:bodyPr lIns="0" rIns="0" tIns="0" bIns="0" anchor="ctr"/>
          <a:p>
            <a:r>
              <a:rPr b="0" lang="en-IN" sz="1810" spc="-1" strike="noStrike">
                <a:solidFill>
                  <a:srgbClr val="000000"/>
                </a:solidFill>
                <a:latin typeface="Arial"/>
              </a:rPr>
              <a:t>Click to edit the title text format</a:t>
            </a:r>
            <a:endParaRPr b="0" lang="en-IN" sz="1810" spc="-1" strike="noStrike">
              <a:solidFill>
                <a:srgbClr val="000000"/>
              </a:solidFill>
              <a:latin typeface="Arial"/>
            </a:endParaRPr>
          </a:p>
        </p:txBody>
      </p:sp>
      <p:sp>
        <p:nvSpPr>
          <p:cNvPr id="162" name="PlaceHolder 4"/>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559"/>
              </a:spcBef>
              <a:buClr>
                <a:srgbClr val="000000"/>
              </a:buClr>
              <a:buSzPct val="45000"/>
              <a:buFont typeface="Wingdings" charset="2"/>
              <a:buChar char=""/>
            </a:pPr>
            <a:r>
              <a:rPr b="0" lang="en-IN" sz="1540" spc="-1" strike="noStrike">
                <a:solidFill>
                  <a:srgbClr val="000000"/>
                </a:solidFill>
                <a:latin typeface="Arial"/>
              </a:rPr>
              <a:t>Click to edit the outline text format</a:t>
            </a:r>
            <a:endParaRPr b="0" lang="en-IN" sz="1540" spc="-1" strike="noStrike">
              <a:solidFill>
                <a:srgbClr val="000000"/>
              </a:solidFill>
              <a:latin typeface="Arial"/>
            </a:endParaRPr>
          </a:p>
          <a:p>
            <a:pPr lvl="1" marL="864000" indent="-324000">
              <a:spcBef>
                <a:spcPts val="1247"/>
              </a:spcBef>
              <a:buClr>
                <a:srgbClr val="000000"/>
              </a:buClr>
              <a:buSzPct val="75000"/>
              <a:buFont typeface="Symbol" charset="2"/>
              <a:buChar char=""/>
            </a:pPr>
            <a:r>
              <a:rPr b="0" lang="en-IN" sz="1540" spc="-1" strike="noStrike">
                <a:solidFill>
                  <a:srgbClr val="000000"/>
                </a:solidFill>
                <a:latin typeface="Arial"/>
              </a:rPr>
              <a:t>Second Outline Level</a:t>
            </a:r>
            <a:endParaRPr b="0" lang="en-IN" sz="1540" spc="-1" strike="noStrike">
              <a:solidFill>
                <a:srgbClr val="000000"/>
              </a:solidFill>
              <a:latin typeface="Arial"/>
            </a:endParaRPr>
          </a:p>
          <a:p>
            <a:pPr lvl="2" marL="1296000" indent="-288000">
              <a:spcBef>
                <a:spcPts val="935"/>
              </a:spcBef>
              <a:buClr>
                <a:srgbClr val="000000"/>
              </a:buClr>
              <a:buSzPct val="45000"/>
              <a:buFont typeface="Wingdings" charset="2"/>
              <a:buChar char=""/>
            </a:pPr>
            <a:r>
              <a:rPr b="0" lang="en-IN" sz="1540" spc="-1" strike="noStrike">
                <a:solidFill>
                  <a:srgbClr val="000000"/>
                </a:solidFill>
                <a:latin typeface="Arial"/>
              </a:rPr>
              <a:t>Third Outline Level</a:t>
            </a:r>
            <a:endParaRPr b="0" lang="en-IN" sz="1540" spc="-1" strike="noStrike">
              <a:solidFill>
                <a:srgbClr val="000000"/>
              </a:solidFill>
              <a:latin typeface="Arial"/>
            </a:endParaRPr>
          </a:p>
          <a:p>
            <a:pPr lvl="3" marL="1728000" indent="-216000">
              <a:spcBef>
                <a:spcPts val="624"/>
              </a:spcBef>
              <a:buClr>
                <a:srgbClr val="000000"/>
              </a:buClr>
              <a:buSzPct val="75000"/>
              <a:buFont typeface="Symbol" charset="2"/>
              <a:buChar char=""/>
            </a:pPr>
            <a:r>
              <a:rPr b="0" lang="en-IN" sz="1540" spc="-1" strike="noStrike">
                <a:solidFill>
                  <a:srgbClr val="000000"/>
                </a:solidFill>
                <a:latin typeface="Arial"/>
              </a:rPr>
              <a:t>Fourth Outline Level</a:t>
            </a:r>
            <a:endParaRPr b="0" lang="en-IN" sz="1540" spc="-1" strike="noStrike">
              <a:solidFill>
                <a:srgbClr val="000000"/>
              </a:solidFill>
              <a:latin typeface="Arial"/>
            </a:endParaRPr>
          </a:p>
          <a:p>
            <a:pPr lvl="4" marL="2160000" indent="-216000">
              <a:spcBef>
                <a:spcPts val="312"/>
              </a:spcBef>
              <a:buClr>
                <a:srgbClr val="000000"/>
              </a:buClr>
              <a:buSzPct val="45000"/>
              <a:buFont typeface="Wingdings" charset="2"/>
              <a:buChar char=""/>
            </a:pPr>
            <a:r>
              <a:rPr b="0" lang="en-IN" sz="2210" spc="-1" strike="noStrike">
                <a:solidFill>
                  <a:srgbClr val="000000"/>
                </a:solidFill>
                <a:latin typeface="Arial"/>
              </a:rPr>
              <a:t>Fifth Outline Level</a:t>
            </a:r>
            <a:endParaRPr b="0" lang="en-IN" sz="2210" spc="-1" strike="noStrike">
              <a:solidFill>
                <a:srgbClr val="000000"/>
              </a:solidFill>
              <a:latin typeface="Arial"/>
            </a:endParaRPr>
          </a:p>
          <a:p>
            <a:pPr lvl="5" marL="2592000" indent="-216000">
              <a:spcBef>
                <a:spcPts val="312"/>
              </a:spcBef>
              <a:buClr>
                <a:srgbClr val="000000"/>
              </a:buClr>
              <a:buSzPct val="45000"/>
              <a:buFont typeface="Wingdings" charset="2"/>
              <a:buChar char=""/>
            </a:pPr>
            <a:r>
              <a:rPr b="0" lang="en-IN" sz="2210" spc="-1" strike="noStrike">
                <a:solidFill>
                  <a:srgbClr val="000000"/>
                </a:solidFill>
                <a:latin typeface="Arial"/>
              </a:rPr>
              <a:t>Sixth Outline Level</a:t>
            </a:r>
            <a:endParaRPr b="0" lang="en-IN" sz="2210" spc="-1" strike="noStrike">
              <a:solidFill>
                <a:srgbClr val="000000"/>
              </a:solidFill>
              <a:latin typeface="Arial"/>
            </a:endParaRPr>
          </a:p>
          <a:p>
            <a:pPr lvl="6" marL="3024000" indent="-216000">
              <a:spcBef>
                <a:spcPts val="312"/>
              </a:spcBef>
              <a:buClr>
                <a:srgbClr val="000000"/>
              </a:buClr>
              <a:buSzPct val="45000"/>
              <a:buFont typeface="Wingdings" charset="2"/>
              <a:buChar char=""/>
            </a:pPr>
            <a:r>
              <a:rPr b="0" lang="en-IN" sz="2210" spc="-1" strike="noStrike">
                <a:solidFill>
                  <a:srgbClr val="000000"/>
                </a:solidFill>
                <a:latin typeface="Arial"/>
              </a:rPr>
              <a:t>Seventh Outline Level</a:t>
            </a:r>
            <a:endParaRPr b="0" lang="en-IN" sz="221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9" name="PlaceHolder 1"/>
          <p:cNvSpPr>
            <a:spLocks noGrp="1"/>
          </p:cNvSpPr>
          <p:nvPr>
            <p:ph type="sldNum"/>
          </p:nvPr>
        </p:nvSpPr>
        <p:spPr>
          <a:xfrm>
            <a:off x="9339840" y="5140080"/>
            <a:ext cx="604440" cy="433440"/>
          </a:xfrm>
          <a:prstGeom prst="rect">
            <a:avLst/>
          </a:prstGeom>
        </p:spPr>
        <p:txBody>
          <a:bodyPr tIns="91440" bIns="91440" anchor="ctr"/>
          <a:p>
            <a:pPr algn="r">
              <a:lnSpc>
                <a:spcPct val="100000"/>
              </a:lnSpc>
            </a:pPr>
            <a:fld id="{F609B51E-056F-4B7F-BB38-B922DF971386}" type="slidenum">
              <a:rPr b="0" lang="en-IN" sz="1000" spc="-1" strike="noStrike">
                <a:solidFill>
                  <a:srgbClr val="595959"/>
                </a:solidFill>
                <a:latin typeface="Arial"/>
                <a:ea typeface="Arial"/>
              </a:rPr>
              <a:t>1</a:t>
            </a:fld>
            <a:endParaRPr b="0" lang="en-IN" sz="1000" spc="-1" strike="noStrike">
              <a:latin typeface="Times New Roman"/>
            </a:endParaRPr>
          </a:p>
        </p:txBody>
      </p:sp>
      <p:sp>
        <p:nvSpPr>
          <p:cNvPr id="200" name="PlaceHolder 2"/>
          <p:cNvSpPr>
            <a:spLocks noGrp="1"/>
          </p:cNvSpPr>
          <p:nvPr>
            <p:ph type="title"/>
          </p:nvPr>
        </p:nvSpPr>
        <p:spPr>
          <a:xfrm>
            <a:off x="504000" y="226080"/>
            <a:ext cx="9071640" cy="946440"/>
          </a:xfrm>
          <a:prstGeom prst="rect">
            <a:avLst/>
          </a:prstGeom>
        </p:spPr>
        <p:txBody>
          <a:bodyPr lIns="0" rIns="0" tIns="0" bIns="0" anchor="ctr"/>
          <a:p>
            <a:r>
              <a:rPr b="0" lang="en-IN" sz="1810" spc="-1" strike="noStrike">
                <a:solidFill>
                  <a:srgbClr val="000000"/>
                </a:solidFill>
                <a:latin typeface="Arial"/>
              </a:rPr>
              <a:t>Click to edit the title text format</a:t>
            </a:r>
            <a:endParaRPr b="0" lang="en-IN" sz="1810" spc="-1" strike="noStrike">
              <a:solidFill>
                <a:srgbClr val="000000"/>
              </a:solidFill>
              <a:latin typeface="Arial"/>
            </a:endParaRPr>
          </a:p>
        </p:txBody>
      </p:sp>
      <p:sp>
        <p:nvSpPr>
          <p:cNvPr id="201" name="PlaceHolder 3"/>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559"/>
              </a:spcBef>
              <a:buClr>
                <a:srgbClr val="000000"/>
              </a:buClr>
              <a:buSzPct val="45000"/>
              <a:buFont typeface="Wingdings" charset="2"/>
              <a:buChar char=""/>
            </a:pPr>
            <a:r>
              <a:rPr b="0" lang="en-IN" sz="1540" spc="-1" strike="noStrike">
                <a:solidFill>
                  <a:srgbClr val="000000"/>
                </a:solidFill>
                <a:latin typeface="Arial"/>
              </a:rPr>
              <a:t>Click to edit the outline text format</a:t>
            </a:r>
            <a:endParaRPr b="0" lang="en-IN" sz="1540" spc="-1" strike="noStrike">
              <a:solidFill>
                <a:srgbClr val="000000"/>
              </a:solidFill>
              <a:latin typeface="Arial"/>
            </a:endParaRPr>
          </a:p>
          <a:p>
            <a:pPr lvl="1" marL="864000" indent="-324000">
              <a:spcBef>
                <a:spcPts val="1247"/>
              </a:spcBef>
              <a:buClr>
                <a:srgbClr val="000000"/>
              </a:buClr>
              <a:buSzPct val="75000"/>
              <a:buFont typeface="Symbol" charset="2"/>
              <a:buChar char=""/>
            </a:pPr>
            <a:r>
              <a:rPr b="0" lang="en-IN" sz="1540" spc="-1" strike="noStrike">
                <a:solidFill>
                  <a:srgbClr val="000000"/>
                </a:solidFill>
                <a:latin typeface="Arial"/>
              </a:rPr>
              <a:t>Second Outline Level</a:t>
            </a:r>
            <a:endParaRPr b="0" lang="en-IN" sz="1540" spc="-1" strike="noStrike">
              <a:solidFill>
                <a:srgbClr val="000000"/>
              </a:solidFill>
              <a:latin typeface="Arial"/>
            </a:endParaRPr>
          </a:p>
          <a:p>
            <a:pPr lvl="2" marL="1296000" indent="-288000">
              <a:spcBef>
                <a:spcPts val="935"/>
              </a:spcBef>
              <a:buClr>
                <a:srgbClr val="000000"/>
              </a:buClr>
              <a:buSzPct val="45000"/>
              <a:buFont typeface="Wingdings" charset="2"/>
              <a:buChar char=""/>
            </a:pPr>
            <a:r>
              <a:rPr b="0" lang="en-IN" sz="1540" spc="-1" strike="noStrike">
                <a:solidFill>
                  <a:srgbClr val="000000"/>
                </a:solidFill>
                <a:latin typeface="Arial"/>
              </a:rPr>
              <a:t>Third Outline Level</a:t>
            </a:r>
            <a:endParaRPr b="0" lang="en-IN" sz="1540" spc="-1" strike="noStrike">
              <a:solidFill>
                <a:srgbClr val="000000"/>
              </a:solidFill>
              <a:latin typeface="Arial"/>
            </a:endParaRPr>
          </a:p>
          <a:p>
            <a:pPr lvl="3" marL="1728000" indent="-216000">
              <a:spcBef>
                <a:spcPts val="624"/>
              </a:spcBef>
              <a:buClr>
                <a:srgbClr val="000000"/>
              </a:buClr>
              <a:buSzPct val="75000"/>
              <a:buFont typeface="Symbol" charset="2"/>
              <a:buChar char=""/>
            </a:pPr>
            <a:r>
              <a:rPr b="0" lang="en-IN" sz="1540" spc="-1" strike="noStrike">
                <a:solidFill>
                  <a:srgbClr val="000000"/>
                </a:solidFill>
                <a:latin typeface="Arial"/>
              </a:rPr>
              <a:t>Fourth Outline Level</a:t>
            </a:r>
            <a:endParaRPr b="0" lang="en-IN" sz="1540" spc="-1" strike="noStrike">
              <a:solidFill>
                <a:srgbClr val="000000"/>
              </a:solidFill>
              <a:latin typeface="Arial"/>
            </a:endParaRPr>
          </a:p>
          <a:p>
            <a:pPr lvl="4" marL="2160000" indent="-216000">
              <a:spcBef>
                <a:spcPts val="312"/>
              </a:spcBef>
              <a:buClr>
                <a:srgbClr val="000000"/>
              </a:buClr>
              <a:buSzPct val="45000"/>
              <a:buFont typeface="Wingdings" charset="2"/>
              <a:buChar char=""/>
            </a:pPr>
            <a:r>
              <a:rPr b="0" lang="en-IN" sz="2210" spc="-1" strike="noStrike">
                <a:solidFill>
                  <a:srgbClr val="000000"/>
                </a:solidFill>
                <a:latin typeface="Arial"/>
              </a:rPr>
              <a:t>Fifth Outline Level</a:t>
            </a:r>
            <a:endParaRPr b="0" lang="en-IN" sz="2210" spc="-1" strike="noStrike">
              <a:solidFill>
                <a:srgbClr val="000000"/>
              </a:solidFill>
              <a:latin typeface="Arial"/>
            </a:endParaRPr>
          </a:p>
          <a:p>
            <a:pPr lvl="5" marL="2592000" indent="-216000">
              <a:spcBef>
                <a:spcPts val="312"/>
              </a:spcBef>
              <a:buClr>
                <a:srgbClr val="000000"/>
              </a:buClr>
              <a:buSzPct val="45000"/>
              <a:buFont typeface="Wingdings" charset="2"/>
              <a:buChar char=""/>
            </a:pPr>
            <a:r>
              <a:rPr b="0" lang="en-IN" sz="2210" spc="-1" strike="noStrike">
                <a:solidFill>
                  <a:srgbClr val="000000"/>
                </a:solidFill>
                <a:latin typeface="Arial"/>
              </a:rPr>
              <a:t>Sixth Outline Level</a:t>
            </a:r>
            <a:endParaRPr b="0" lang="en-IN" sz="2210" spc="-1" strike="noStrike">
              <a:solidFill>
                <a:srgbClr val="000000"/>
              </a:solidFill>
              <a:latin typeface="Arial"/>
            </a:endParaRPr>
          </a:p>
          <a:p>
            <a:pPr lvl="6" marL="3024000" indent="-216000">
              <a:spcBef>
                <a:spcPts val="312"/>
              </a:spcBef>
              <a:buClr>
                <a:srgbClr val="000000"/>
              </a:buClr>
              <a:buSzPct val="45000"/>
              <a:buFont typeface="Wingdings" charset="2"/>
              <a:buChar char=""/>
            </a:pPr>
            <a:r>
              <a:rPr b="0" lang="en-IN" sz="2210" spc="-1" strike="noStrike">
                <a:solidFill>
                  <a:srgbClr val="000000"/>
                </a:solidFill>
                <a:latin typeface="Arial"/>
              </a:rPr>
              <a:t>Seventh Outline Level</a:t>
            </a:r>
            <a:endParaRPr b="0" lang="en-IN" sz="221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jpeg"/><Relationship Id="rId3"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jpe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9.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jpe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jpeg"/><Relationship Id="rId3" Type="http://schemas.openxmlformats.org/officeDocument/2006/relationships/image" Target="../media/image17.jpeg"/><Relationship Id="rId4"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jpe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aa84f">
            <a:alpha val="67000"/>
          </a:srgbClr>
        </a:solidFill>
      </p:bgPr>
    </p:bg>
    <p:spTree>
      <p:nvGrpSpPr>
        <p:cNvPr id="1" name=""/>
        <p:cNvGrpSpPr/>
        <p:nvPr/>
      </p:nvGrpSpPr>
      <p:grpSpPr>
        <a:xfrm>
          <a:off x="0" y="0"/>
          <a:ext cx="0" cy="0"/>
          <a:chOff x="0" y="0"/>
          <a:chExt cx="0" cy="0"/>
        </a:xfrm>
      </p:grpSpPr>
      <p:sp>
        <p:nvSpPr>
          <p:cNvPr id="238" name="CustomShape 1"/>
          <p:cNvSpPr/>
          <p:nvPr/>
        </p:nvSpPr>
        <p:spPr>
          <a:xfrm>
            <a:off x="0" y="2330640"/>
            <a:ext cx="10079640" cy="808560"/>
          </a:xfrm>
          <a:prstGeom prst="rect">
            <a:avLst/>
          </a:prstGeom>
          <a:noFill/>
          <a:ln>
            <a:noFill/>
          </a:ln>
          <a:effectLst>
            <a:outerShdw algn="bl" blurRad="71438" dir="3360000" dist="47625" rotWithShape="0">
              <a:srgbClr val="000000">
                <a:alpha val="50000"/>
              </a:srgbClr>
            </a:outerShdw>
          </a:effectLst>
        </p:spPr>
        <p:style>
          <a:lnRef idx="0"/>
          <a:fillRef idx="0"/>
          <a:effectRef idx="0"/>
          <a:fontRef idx="minor"/>
        </p:style>
        <p:txBody>
          <a:bodyPr tIns="91440" bIns="91440" anchor="b"/>
          <a:p>
            <a:pPr algn="ctr">
              <a:lnSpc>
                <a:spcPct val="100000"/>
              </a:lnSpc>
            </a:pPr>
            <a:r>
              <a:rPr b="1" lang="en-IN" sz="4800" spc="-1" strike="noStrike">
                <a:solidFill>
                  <a:srgbClr val="f4f4f4"/>
                </a:solidFill>
                <a:latin typeface="Amatic SC"/>
                <a:ea typeface="Amatic SC"/>
              </a:rPr>
              <a:t>SNAKE PRONE ZONE - 1 </a:t>
            </a:r>
            <a:endParaRPr b="0" lang="en-IN" sz="4800" spc="-1" strike="noStrike">
              <a:latin typeface="Arial"/>
            </a:endParaRPr>
          </a:p>
        </p:txBody>
      </p:sp>
      <p:sp>
        <p:nvSpPr>
          <p:cNvPr id="239" name="CustomShape 2"/>
          <p:cNvSpPr/>
          <p:nvPr/>
        </p:nvSpPr>
        <p:spPr>
          <a:xfrm>
            <a:off x="0" y="4805280"/>
            <a:ext cx="802080" cy="864000"/>
          </a:xfrm>
          <a:prstGeom prst="rect">
            <a:avLst/>
          </a:prstGeom>
          <a:solidFill>
            <a:schemeClr val="lt2"/>
          </a:solidFill>
          <a:ln w="9360">
            <a:solidFill>
              <a:srgbClr val="ffffff"/>
            </a:solidFill>
            <a:round/>
          </a:ln>
        </p:spPr>
        <p:style>
          <a:lnRef idx="0"/>
          <a:fillRef idx="0"/>
          <a:effectRef idx="0"/>
          <a:fontRef idx="minor"/>
        </p:style>
      </p:sp>
      <p:pic>
        <p:nvPicPr>
          <p:cNvPr id="240" name="Google Shape;738;p128" descr=""/>
          <p:cNvPicPr/>
          <p:nvPr/>
        </p:nvPicPr>
        <p:blipFill>
          <a:blip r:embed="rId1"/>
          <a:srcRect l="0" t="8277" r="0" b="29082"/>
          <a:stretch/>
        </p:blipFill>
        <p:spPr>
          <a:xfrm>
            <a:off x="72000" y="4870080"/>
            <a:ext cx="669240" cy="728280"/>
          </a:xfrm>
          <a:prstGeom prst="rect">
            <a:avLst/>
          </a:prstGeom>
          <a:ln>
            <a:noFill/>
          </a:ln>
        </p:spPr>
      </p:pic>
      <p:sp>
        <p:nvSpPr>
          <p:cNvPr id="241" name="CustomShape 3"/>
          <p:cNvSpPr/>
          <p:nvPr/>
        </p:nvSpPr>
        <p:spPr>
          <a:xfrm>
            <a:off x="0" y="2883240"/>
            <a:ext cx="10079640" cy="43020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3" name="Google Shape;817;p137" descr=""/>
          <p:cNvPicPr/>
          <p:nvPr/>
        </p:nvPicPr>
        <p:blipFill>
          <a:blip r:embed="rId1"/>
          <a:srcRect l="0" t="8277" r="0" b="29082"/>
          <a:stretch/>
        </p:blipFill>
        <p:spPr>
          <a:xfrm>
            <a:off x="72000" y="4870080"/>
            <a:ext cx="669240" cy="728280"/>
          </a:xfrm>
          <a:prstGeom prst="rect">
            <a:avLst/>
          </a:prstGeom>
          <a:ln>
            <a:noFill/>
          </a:ln>
        </p:spPr>
      </p:pic>
      <p:sp>
        <p:nvSpPr>
          <p:cNvPr id="284" name="TextShape 1"/>
          <p:cNvSpPr txBox="1"/>
          <p:nvPr/>
        </p:nvSpPr>
        <p:spPr>
          <a:xfrm>
            <a:off x="0" y="149040"/>
            <a:ext cx="10079640" cy="631080"/>
          </a:xfrm>
          <a:prstGeom prst="rect">
            <a:avLst/>
          </a:prstGeom>
          <a:noFill/>
          <a:ln>
            <a:noFill/>
          </a:ln>
        </p:spPr>
        <p:txBody>
          <a:bodyPr tIns="91440" bIns="91440"/>
          <a:p>
            <a:pPr algn="ctr">
              <a:lnSpc>
                <a:spcPct val="100000"/>
              </a:lnSpc>
            </a:pPr>
            <a:r>
              <a:rPr b="1" lang="en-IN" sz="3600" spc="-1" strike="noStrike">
                <a:solidFill>
                  <a:srgbClr val="000000"/>
                </a:solidFill>
                <a:latin typeface="Amatic SC"/>
                <a:ea typeface="Amatic SC"/>
              </a:rPr>
              <a:t>SEE SAW </a:t>
            </a:r>
            <a:endParaRPr b="0" lang="en-IN" sz="3600" spc="-1" strike="noStrike">
              <a:solidFill>
                <a:srgbClr val="000000"/>
              </a:solidFill>
              <a:latin typeface="Arial"/>
            </a:endParaRPr>
          </a:p>
        </p:txBody>
      </p:sp>
      <p:sp>
        <p:nvSpPr>
          <p:cNvPr id="285" name="CustomShape 2"/>
          <p:cNvSpPr/>
          <p:nvPr/>
        </p:nvSpPr>
        <p:spPr>
          <a:xfrm>
            <a:off x="908280" y="5070240"/>
            <a:ext cx="8976600" cy="528480"/>
          </a:xfrm>
          <a:prstGeom prst="rect">
            <a:avLst/>
          </a:prstGeom>
          <a:noFill/>
          <a:ln>
            <a:noFill/>
          </a:ln>
        </p:spPr>
        <p:style>
          <a:lnRef idx="0"/>
          <a:fillRef idx="0"/>
          <a:effectRef idx="0"/>
          <a:fontRef idx="minor"/>
        </p:style>
        <p:txBody>
          <a:bodyPr tIns="91440" bIns="91440"/>
          <a:p>
            <a:pPr>
              <a:lnSpc>
                <a:spcPct val="100000"/>
              </a:lnSpc>
            </a:pPr>
            <a:r>
              <a:rPr b="0" lang="en-IN" sz="1200" spc="-1" strike="noStrike">
                <a:solidFill>
                  <a:srgbClr val="38761d"/>
                </a:solidFill>
                <a:latin typeface="Arial"/>
                <a:ea typeface="Arial"/>
              </a:rPr>
              <a:t>note : The following image explains the idea of the element and the following element, will be detailed out such that, there would be no settling corners for snakes.</a:t>
            </a:r>
            <a:endParaRPr b="0" lang="en-IN" sz="1200" spc="-1" strike="noStrike">
              <a:latin typeface="Arial"/>
            </a:endParaRPr>
          </a:p>
        </p:txBody>
      </p:sp>
      <p:sp>
        <p:nvSpPr>
          <p:cNvPr id="286" name="CustomShape 3"/>
          <p:cNvSpPr/>
          <p:nvPr/>
        </p:nvSpPr>
        <p:spPr>
          <a:xfrm>
            <a:off x="0" y="4353480"/>
            <a:ext cx="10079640" cy="361800"/>
          </a:xfrm>
          <a:prstGeom prst="rect">
            <a:avLst/>
          </a:prstGeom>
          <a:noFill/>
          <a:ln>
            <a:noFill/>
          </a:ln>
        </p:spPr>
        <p:style>
          <a:lnRef idx="0"/>
          <a:fillRef idx="0"/>
          <a:effectRef idx="0"/>
          <a:fontRef idx="minor"/>
        </p:style>
        <p:txBody>
          <a:bodyPr tIns="91440" bIns="91440"/>
          <a:p>
            <a:pPr algn="just">
              <a:lnSpc>
                <a:spcPct val="100000"/>
              </a:lnSpc>
            </a:pPr>
            <a:r>
              <a:rPr b="0" lang="en-IN" sz="1200" spc="-1" strike="noStrike">
                <a:solidFill>
                  <a:srgbClr val="000000"/>
                </a:solidFill>
                <a:latin typeface="Open Sans"/>
                <a:ea typeface="Open Sans"/>
              </a:rPr>
              <a:t>A seesaw is a lever, which is found in most of children's parks.  A couple of seesaws would explain some science and the idea of balance.</a:t>
            </a:r>
            <a:endParaRPr b="0" lang="en-IN" sz="1200" spc="-1" strike="noStrike">
              <a:latin typeface="Arial"/>
            </a:endParaRPr>
          </a:p>
          <a:p>
            <a:pPr algn="just">
              <a:lnSpc>
                <a:spcPct val="100000"/>
              </a:lnSpc>
            </a:pPr>
            <a:endParaRPr b="0" lang="en-IN" sz="1200" spc="-1" strike="noStrike">
              <a:latin typeface="Arial"/>
            </a:endParaRPr>
          </a:p>
        </p:txBody>
      </p:sp>
      <p:pic>
        <p:nvPicPr>
          <p:cNvPr id="287" name="Google Shape;821;p137" descr=""/>
          <p:cNvPicPr/>
          <p:nvPr/>
        </p:nvPicPr>
        <p:blipFill>
          <a:blip r:embed="rId2"/>
          <a:srcRect l="14043" t="0" r="15044" b="0"/>
          <a:stretch/>
        </p:blipFill>
        <p:spPr>
          <a:xfrm>
            <a:off x="2857680" y="835920"/>
            <a:ext cx="4364640" cy="34617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396720" y="83160"/>
            <a:ext cx="3242160" cy="631080"/>
          </a:xfrm>
          <a:prstGeom prst="rect">
            <a:avLst/>
          </a:prstGeom>
          <a:noFill/>
          <a:ln>
            <a:noFill/>
          </a:ln>
        </p:spPr>
        <p:txBody>
          <a:bodyPr tIns="91440" bIns="91440"/>
          <a:p>
            <a:pPr algn="ctr">
              <a:lnSpc>
                <a:spcPct val="100000"/>
              </a:lnSpc>
            </a:pPr>
            <a:r>
              <a:rPr b="1" lang="en-IN" sz="3600" spc="-1" strike="noStrike">
                <a:solidFill>
                  <a:srgbClr val="000000"/>
                </a:solidFill>
                <a:latin typeface="Amatic SC"/>
                <a:ea typeface="Amatic SC"/>
              </a:rPr>
              <a:t>SWAYING CLIMBER</a:t>
            </a:r>
            <a:endParaRPr b="0" lang="en-IN" sz="3600" spc="-1" strike="noStrike">
              <a:solidFill>
                <a:srgbClr val="000000"/>
              </a:solidFill>
              <a:latin typeface="Arial"/>
            </a:endParaRPr>
          </a:p>
        </p:txBody>
      </p:sp>
      <p:sp>
        <p:nvSpPr>
          <p:cNvPr id="243" name="CustomShape 2"/>
          <p:cNvSpPr/>
          <p:nvPr/>
        </p:nvSpPr>
        <p:spPr>
          <a:xfrm>
            <a:off x="714600" y="1665720"/>
            <a:ext cx="2814480" cy="3317040"/>
          </a:xfrm>
          <a:prstGeom prst="rect">
            <a:avLst/>
          </a:prstGeom>
          <a:noFill/>
          <a:ln>
            <a:noFill/>
          </a:ln>
        </p:spPr>
        <p:style>
          <a:lnRef idx="0"/>
          <a:fillRef idx="0"/>
          <a:effectRef idx="0"/>
          <a:fontRef idx="minor"/>
        </p:style>
        <p:txBody>
          <a:bodyPr tIns="91440" bIns="91440"/>
          <a:p>
            <a:pPr algn="just">
              <a:lnSpc>
                <a:spcPct val="100000"/>
              </a:lnSpc>
            </a:pPr>
            <a:r>
              <a:rPr b="0" lang="en-IN" sz="1200" spc="-1" strike="noStrike">
                <a:solidFill>
                  <a:srgbClr val="000000"/>
                </a:solidFill>
                <a:latin typeface="Open Sans"/>
                <a:ea typeface="Open Sans"/>
              </a:rPr>
              <a:t>A climber is an element which would help them coordinate better and achieve targets. This would enrich their body and mind coordination.</a:t>
            </a:r>
            <a:endParaRPr b="0" lang="en-IN" sz="1200" spc="-1" strike="noStrike">
              <a:latin typeface="Arial"/>
            </a:endParaRPr>
          </a:p>
          <a:p>
            <a:pPr algn="just">
              <a:lnSpc>
                <a:spcPct val="100000"/>
              </a:lnSpc>
            </a:pPr>
            <a:endParaRPr b="0" lang="en-IN" sz="1200" spc="-1" strike="noStrike">
              <a:latin typeface="Arial"/>
            </a:endParaRPr>
          </a:p>
        </p:txBody>
      </p:sp>
      <p:pic>
        <p:nvPicPr>
          <p:cNvPr id="244" name="Google Shape;746;p129" descr=""/>
          <p:cNvPicPr/>
          <p:nvPr/>
        </p:nvPicPr>
        <p:blipFill>
          <a:blip r:embed="rId1"/>
          <a:srcRect l="0" t="8277" r="0" b="29082"/>
          <a:stretch/>
        </p:blipFill>
        <p:spPr>
          <a:xfrm>
            <a:off x="72000" y="4870080"/>
            <a:ext cx="669240" cy="728280"/>
          </a:xfrm>
          <a:prstGeom prst="rect">
            <a:avLst/>
          </a:prstGeom>
          <a:ln>
            <a:noFill/>
          </a:ln>
        </p:spPr>
      </p:pic>
      <p:sp>
        <p:nvSpPr>
          <p:cNvPr id="245" name="CustomShape 3"/>
          <p:cNvSpPr/>
          <p:nvPr/>
        </p:nvSpPr>
        <p:spPr>
          <a:xfrm>
            <a:off x="908280" y="5070240"/>
            <a:ext cx="8976600" cy="528480"/>
          </a:xfrm>
          <a:prstGeom prst="rect">
            <a:avLst/>
          </a:prstGeom>
          <a:noFill/>
          <a:ln>
            <a:noFill/>
          </a:ln>
        </p:spPr>
        <p:style>
          <a:lnRef idx="0"/>
          <a:fillRef idx="0"/>
          <a:effectRef idx="0"/>
          <a:fontRef idx="minor"/>
        </p:style>
        <p:txBody>
          <a:bodyPr tIns="91440" bIns="91440"/>
          <a:p>
            <a:pPr>
              <a:lnSpc>
                <a:spcPct val="100000"/>
              </a:lnSpc>
            </a:pPr>
            <a:r>
              <a:rPr b="0" lang="en-IN" sz="1200" spc="-1" strike="noStrike">
                <a:solidFill>
                  <a:srgbClr val="38761d"/>
                </a:solidFill>
                <a:latin typeface="Arial"/>
                <a:ea typeface="Arial"/>
              </a:rPr>
              <a:t>note : The following image explains the idea of the element and the following element, will be further detailed out to fit site context. </a:t>
            </a:r>
            <a:endParaRPr b="0" lang="en-IN" sz="1200" spc="-1" strike="noStrike">
              <a:latin typeface="Arial"/>
            </a:endParaRPr>
          </a:p>
        </p:txBody>
      </p:sp>
      <p:pic>
        <p:nvPicPr>
          <p:cNvPr id="246" name="Google Shape;748;p129" descr=""/>
          <p:cNvPicPr/>
          <p:nvPr/>
        </p:nvPicPr>
        <p:blipFill>
          <a:blip r:embed="rId2"/>
          <a:srcRect l="33265" t="0" r="38018" b="0"/>
          <a:stretch/>
        </p:blipFill>
        <p:spPr>
          <a:xfrm>
            <a:off x="6999480" y="921600"/>
            <a:ext cx="2370240" cy="3413880"/>
          </a:xfrm>
          <a:prstGeom prst="rect">
            <a:avLst/>
          </a:prstGeom>
          <a:ln>
            <a:noFill/>
          </a:ln>
        </p:spPr>
      </p:pic>
      <p:pic>
        <p:nvPicPr>
          <p:cNvPr id="247" name="Google Shape;749;p129" descr=""/>
          <p:cNvPicPr/>
          <p:nvPr/>
        </p:nvPicPr>
        <p:blipFill>
          <a:blip r:embed="rId3"/>
          <a:srcRect l="26932" t="0" r="34336" b="0"/>
          <a:stretch/>
        </p:blipFill>
        <p:spPr>
          <a:xfrm>
            <a:off x="3743280" y="921600"/>
            <a:ext cx="3197160" cy="341388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8" name="Google Shape;754;p130" descr=""/>
          <p:cNvPicPr/>
          <p:nvPr/>
        </p:nvPicPr>
        <p:blipFill>
          <a:blip r:embed="rId1"/>
          <a:srcRect l="0" t="8277" r="0" b="29082"/>
          <a:stretch/>
        </p:blipFill>
        <p:spPr>
          <a:xfrm>
            <a:off x="72000" y="4870080"/>
            <a:ext cx="669240" cy="728280"/>
          </a:xfrm>
          <a:prstGeom prst="rect">
            <a:avLst/>
          </a:prstGeom>
          <a:ln>
            <a:noFill/>
          </a:ln>
        </p:spPr>
      </p:pic>
      <p:sp>
        <p:nvSpPr>
          <p:cNvPr id="249" name="TextShape 1"/>
          <p:cNvSpPr txBox="1"/>
          <p:nvPr/>
        </p:nvSpPr>
        <p:spPr>
          <a:xfrm>
            <a:off x="2739960" y="241200"/>
            <a:ext cx="3907440" cy="631080"/>
          </a:xfrm>
          <a:prstGeom prst="rect">
            <a:avLst/>
          </a:prstGeom>
          <a:noFill/>
          <a:ln>
            <a:noFill/>
          </a:ln>
        </p:spPr>
        <p:txBody>
          <a:bodyPr tIns="91440" bIns="91440"/>
          <a:p>
            <a:pPr algn="ctr">
              <a:lnSpc>
                <a:spcPct val="100000"/>
              </a:lnSpc>
            </a:pPr>
            <a:r>
              <a:rPr b="1" lang="en-IN" sz="3600" spc="-1" strike="noStrike">
                <a:solidFill>
                  <a:srgbClr val="000000"/>
                </a:solidFill>
                <a:latin typeface="Amatic SC"/>
                <a:ea typeface="Amatic SC"/>
              </a:rPr>
              <a:t>HEAVING HOOPS</a:t>
            </a:r>
            <a:endParaRPr b="0" lang="en-IN" sz="3600" spc="-1" strike="noStrike">
              <a:solidFill>
                <a:srgbClr val="000000"/>
              </a:solidFill>
              <a:latin typeface="Arial"/>
            </a:endParaRPr>
          </a:p>
        </p:txBody>
      </p:sp>
      <p:sp>
        <p:nvSpPr>
          <p:cNvPr id="250" name="CustomShape 2"/>
          <p:cNvSpPr/>
          <p:nvPr/>
        </p:nvSpPr>
        <p:spPr>
          <a:xfrm>
            <a:off x="960120" y="3991320"/>
            <a:ext cx="8159400" cy="2486160"/>
          </a:xfrm>
          <a:prstGeom prst="rect">
            <a:avLst/>
          </a:prstGeom>
          <a:noFill/>
          <a:ln>
            <a:noFill/>
          </a:ln>
        </p:spPr>
        <p:style>
          <a:lnRef idx="0"/>
          <a:fillRef idx="0"/>
          <a:effectRef idx="0"/>
          <a:fontRef idx="minor"/>
        </p:style>
        <p:txBody>
          <a:bodyPr tIns="91440" bIns="91440"/>
          <a:p>
            <a:pPr algn="just">
              <a:lnSpc>
                <a:spcPct val="100000"/>
              </a:lnSpc>
            </a:pPr>
            <a:r>
              <a:rPr b="0" lang="en-IN" sz="1200" spc="-1" strike="noStrike">
                <a:solidFill>
                  <a:srgbClr val="000000"/>
                </a:solidFill>
                <a:latin typeface="Open Sans"/>
                <a:ea typeface="Open Sans"/>
              </a:rPr>
              <a:t>The kids crawl through the tyres and the challenge is to pass through each loop. This is again a fun element, helping them increase their coordination.</a:t>
            </a:r>
            <a:endParaRPr b="0" lang="en-IN" sz="1200" spc="-1" strike="noStrike">
              <a:latin typeface="Arial"/>
            </a:endParaRPr>
          </a:p>
          <a:p>
            <a:pPr algn="just">
              <a:lnSpc>
                <a:spcPct val="100000"/>
              </a:lnSpc>
            </a:pPr>
            <a:endParaRPr b="0" lang="en-IN" sz="1200" spc="-1" strike="noStrike">
              <a:latin typeface="Arial"/>
            </a:endParaRPr>
          </a:p>
          <a:p>
            <a:pPr algn="just">
              <a:lnSpc>
                <a:spcPct val="100000"/>
              </a:lnSpc>
            </a:pPr>
            <a:r>
              <a:rPr b="0" lang="en-IN" sz="1200" spc="-1" strike="noStrike">
                <a:solidFill>
                  <a:srgbClr val="000000"/>
                </a:solidFill>
                <a:latin typeface="Open Sans"/>
                <a:ea typeface="Open Sans"/>
              </a:rPr>
              <a:t>We could install this with layers layers of truck tyres which are strong and are resistant to wear and tear, supported by metal frames anchored to the ground.</a:t>
            </a:r>
            <a:endParaRPr b="0" lang="en-IN" sz="1200" spc="-1" strike="noStrike">
              <a:latin typeface="Arial"/>
            </a:endParaRPr>
          </a:p>
          <a:p>
            <a:pPr>
              <a:lnSpc>
                <a:spcPct val="100000"/>
              </a:lnSpc>
            </a:pPr>
            <a:endParaRPr b="0" lang="en-IN" sz="1200" spc="-1" strike="noStrike">
              <a:latin typeface="Arial"/>
            </a:endParaRPr>
          </a:p>
        </p:txBody>
      </p:sp>
      <p:pic>
        <p:nvPicPr>
          <p:cNvPr id="251" name="Google Shape;757;p130" descr=""/>
          <p:cNvPicPr/>
          <p:nvPr/>
        </p:nvPicPr>
        <p:blipFill>
          <a:blip r:embed="rId2"/>
          <a:srcRect l="0" t="5272" r="0" b="24661"/>
          <a:stretch/>
        </p:blipFill>
        <p:spPr>
          <a:xfrm>
            <a:off x="2499480" y="1148400"/>
            <a:ext cx="5079960" cy="2669400"/>
          </a:xfrm>
          <a:prstGeom prst="rect">
            <a:avLst/>
          </a:prstGeom>
          <a:ln>
            <a:noFill/>
          </a:ln>
        </p:spPr>
      </p:pic>
      <p:sp>
        <p:nvSpPr>
          <p:cNvPr id="252" name="CustomShape 3"/>
          <p:cNvSpPr/>
          <p:nvPr/>
        </p:nvSpPr>
        <p:spPr>
          <a:xfrm>
            <a:off x="908280" y="5070240"/>
            <a:ext cx="8976600" cy="528480"/>
          </a:xfrm>
          <a:prstGeom prst="rect">
            <a:avLst/>
          </a:prstGeom>
          <a:noFill/>
          <a:ln>
            <a:noFill/>
          </a:ln>
        </p:spPr>
        <p:style>
          <a:lnRef idx="0"/>
          <a:fillRef idx="0"/>
          <a:effectRef idx="0"/>
          <a:fontRef idx="minor"/>
        </p:style>
        <p:txBody>
          <a:bodyPr tIns="91440" bIns="91440"/>
          <a:p>
            <a:pPr>
              <a:lnSpc>
                <a:spcPct val="100000"/>
              </a:lnSpc>
            </a:pPr>
            <a:r>
              <a:rPr b="0" lang="en-IN" sz="1200" spc="-1" strike="noStrike">
                <a:solidFill>
                  <a:srgbClr val="38761d"/>
                </a:solidFill>
                <a:latin typeface="Arial"/>
                <a:ea typeface="Arial"/>
              </a:rPr>
              <a:t>note : The following image explains the idea of the element and the following element, will be further detailed out to fit site context. </a:t>
            </a:r>
            <a:endParaRPr b="0" lang="en-IN" sz="1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500760" y="921600"/>
            <a:ext cx="3242160" cy="631080"/>
          </a:xfrm>
          <a:prstGeom prst="rect">
            <a:avLst/>
          </a:prstGeom>
          <a:noFill/>
          <a:ln>
            <a:noFill/>
          </a:ln>
        </p:spPr>
        <p:txBody>
          <a:bodyPr tIns="91440" bIns="91440"/>
          <a:p>
            <a:pPr algn="ctr">
              <a:lnSpc>
                <a:spcPct val="100000"/>
              </a:lnSpc>
            </a:pPr>
            <a:r>
              <a:rPr b="1" lang="en-IN" sz="3600" spc="-1" strike="noStrike">
                <a:solidFill>
                  <a:srgbClr val="000000"/>
                </a:solidFill>
                <a:latin typeface="Amatic SC"/>
                <a:ea typeface="Amatic SC"/>
              </a:rPr>
              <a:t>TYRE PLATFORM</a:t>
            </a:r>
            <a:endParaRPr b="0" lang="en-IN" sz="3600" spc="-1" strike="noStrike">
              <a:solidFill>
                <a:srgbClr val="000000"/>
              </a:solidFill>
              <a:latin typeface="Arial"/>
            </a:endParaRPr>
          </a:p>
        </p:txBody>
      </p:sp>
      <p:sp>
        <p:nvSpPr>
          <p:cNvPr id="254" name="CustomShape 2"/>
          <p:cNvSpPr/>
          <p:nvPr/>
        </p:nvSpPr>
        <p:spPr>
          <a:xfrm>
            <a:off x="714600" y="1665720"/>
            <a:ext cx="2814480" cy="3317040"/>
          </a:xfrm>
          <a:prstGeom prst="rect">
            <a:avLst/>
          </a:prstGeom>
          <a:noFill/>
          <a:ln>
            <a:noFill/>
          </a:ln>
        </p:spPr>
        <p:style>
          <a:lnRef idx="0"/>
          <a:fillRef idx="0"/>
          <a:effectRef idx="0"/>
          <a:fontRef idx="minor"/>
        </p:style>
        <p:txBody>
          <a:bodyPr tIns="91440" bIns="91440"/>
          <a:p>
            <a:pPr algn="just">
              <a:lnSpc>
                <a:spcPct val="100000"/>
              </a:lnSpc>
            </a:pPr>
            <a:r>
              <a:rPr b="0" lang="en-IN" sz="1200" spc="-1" strike="noStrike">
                <a:solidFill>
                  <a:srgbClr val="000000"/>
                </a:solidFill>
                <a:latin typeface="Open Sans"/>
                <a:ea typeface="Open Sans"/>
              </a:rPr>
              <a:t>A balance walk, which will require coordination for them to walk over the knit tyres. </a:t>
            </a:r>
            <a:endParaRPr b="0" lang="en-IN" sz="1200" spc="-1" strike="noStrike">
              <a:latin typeface="Arial"/>
            </a:endParaRPr>
          </a:p>
        </p:txBody>
      </p:sp>
      <p:pic>
        <p:nvPicPr>
          <p:cNvPr id="255" name="Google Shape;765;p131" descr=""/>
          <p:cNvPicPr/>
          <p:nvPr/>
        </p:nvPicPr>
        <p:blipFill>
          <a:blip r:embed="rId1"/>
          <a:srcRect l="0" t="8277" r="0" b="29082"/>
          <a:stretch/>
        </p:blipFill>
        <p:spPr>
          <a:xfrm>
            <a:off x="72000" y="4870080"/>
            <a:ext cx="669240" cy="728280"/>
          </a:xfrm>
          <a:prstGeom prst="rect">
            <a:avLst/>
          </a:prstGeom>
          <a:ln>
            <a:noFill/>
          </a:ln>
        </p:spPr>
      </p:pic>
      <p:sp>
        <p:nvSpPr>
          <p:cNvPr id="256" name="CustomShape 3"/>
          <p:cNvSpPr/>
          <p:nvPr/>
        </p:nvSpPr>
        <p:spPr>
          <a:xfrm>
            <a:off x="908280" y="5070240"/>
            <a:ext cx="8976600" cy="528480"/>
          </a:xfrm>
          <a:prstGeom prst="rect">
            <a:avLst/>
          </a:prstGeom>
          <a:noFill/>
          <a:ln>
            <a:noFill/>
          </a:ln>
        </p:spPr>
        <p:style>
          <a:lnRef idx="0"/>
          <a:fillRef idx="0"/>
          <a:effectRef idx="0"/>
          <a:fontRef idx="minor"/>
        </p:style>
        <p:txBody>
          <a:bodyPr tIns="91440" bIns="91440"/>
          <a:p>
            <a:pPr>
              <a:lnSpc>
                <a:spcPct val="100000"/>
              </a:lnSpc>
            </a:pPr>
            <a:r>
              <a:rPr b="0" lang="en-IN" sz="1200" spc="-1" strike="noStrike">
                <a:solidFill>
                  <a:srgbClr val="38761d"/>
                </a:solidFill>
                <a:latin typeface="Arial"/>
                <a:ea typeface="Arial"/>
              </a:rPr>
              <a:t>note : The following image explains the idea of the element and the following element, will be further detailed out to fit site context. </a:t>
            </a:r>
            <a:endParaRPr b="0" lang="en-IN" sz="1200" spc="-1" strike="noStrike">
              <a:latin typeface="Arial"/>
            </a:endParaRPr>
          </a:p>
        </p:txBody>
      </p:sp>
      <p:pic>
        <p:nvPicPr>
          <p:cNvPr id="257" name="Google Shape;767;p131" descr=""/>
          <p:cNvPicPr/>
          <p:nvPr/>
        </p:nvPicPr>
        <p:blipFill>
          <a:blip r:embed="rId2"/>
          <a:srcRect l="60395" t="0" r="0" b="9600"/>
          <a:stretch/>
        </p:blipFill>
        <p:spPr>
          <a:xfrm>
            <a:off x="4217400" y="645840"/>
            <a:ext cx="2550240" cy="3880440"/>
          </a:xfrm>
          <a:prstGeom prst="rect">
            <a:avLst/>
          </a:prstGeom>
          <a:ln>
            <a:noFill/>
          </a:ln>
        </p:spPr>
      </p:pic>
      <p:pic>
        <p:nvPicPr>
          <p:cNvPr id="258" name="Google Shape;768;p131" descr=""/>
          <p:cNvPicPr/>
          <p:nvPr/>
        </p:nvPicPr>
        <p:blipFill>
          <a:blip r:embed="rId3"/>
          <a:srcRect l="13991" t="0" r="24029" b="0"/>
          <a:stretch/>
        </p:blipFill>
        <p:spPr>
          <a:xfrm>
            <a:off x="6809400" y="1559880"/>
            <a:ext cx="2758680" cy="296640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500760" y="921600"/>
            <a:ext cx="3242160" cy="631080"/>
          </a:xfrm>
          <a:prstGeom prst="rect">
            <a:avLst/>
          </a:prstGeom>
          <a:noFill/>
          <a:ln>
            <a:noFill/>
          </a:ln>
        </p:spPr>
        <p:txBody>
          <a:bodyPr tIns="91440" bIns="91440"/>
          <a:p>
            <a:pPr algn="ctr">
              <a:lnSpc>
                <a:spcPct val="100000"/>
              </a:lnSpc>
            </a:pPr>
            <a:r>
              <a:rPr b="1" lang="en-IN" sz="3600" spc="-1" strike="noStrike">
                <a:solidFill>
                  <a:srgbClr val="000000"/>
                </a:solidFill>
                <a:latin typeface="Amatic SC"/>
                <a:ea typeface="Amatic SC"/>
              </a:rPr>
              <a:t>TYRE SWINGS</a:t>
            </a:r>
            <a:endParaRPr b="0" lang="en-IN" sz="3600" spc="-1" strike="noStrike">
              <a:solidFill>
                <a:srgbClr val="000000"/>
              </a:solidFill>
              <a:latin typeface="Arial"/>
            </a:endParaRPr>
          </a:p>
        </p:txBody>
      </p:sp>
      <p:sp>
        <p:nvSpPr>
          <p:cNvPr id="260" name="CustomShape 2"/>
          <p:cNvSpPr/>
          <p:nvPr/>
        </p:nvSpPr>
        <p:spPr>
          <a:xfrm>
            <a:off x="714600" y="1665720"/>
            <a:ext cx="2814480" cy="3317040"/>
          </a:xfrm>
          <a:prstGeom prst="rect">
            <a:avLst/>
          </a:prstGeom>
          <a:noFill/>
          <a:ln>
            <a:noFill/>
          </a:ln>
        </p:spPr>
        <p:style>
          <a:lnRef idx="0"/>
          <a:fillRef idx="0"/>
          <a:effectRef idx="0"/>
          <a:fontRef idx="minor"/>
        </p:style>
        <p:txBody>
          <a:bodyPr tIns="91440" bIns="91440"/>
          <a:p>
            <a:pPr algn="just">
              <a:lnSpc>
                <a:spcPct val="100000"/>
              </a:lnSpc>
            </a:pPr>
            <a:r>
              <a:rPr b="0" lang="en-IN" sz="1200" spc="-1" strike="noStrike">
                <a:solidFill>
                  <a:srgbClr val="000000"/>
                </a:solidFill>
                <a:latin typeface="Open Sans"/>
                <a:ea typeface="Open Sans"/>
              </a:rPr>
              <a:t>Swings are relaxing and a fun game for children and adults. This would explain to the children the idea of oscillatory motion. The metal bars especially the ones on the sides can be used to create fun puzzles for them to solve.</a:t>
            </a:r>
            <a:endParaRPr b="0" lang="en-IN" sz="1200" spc="-1" strike="noStrike">
              <a:latin typeface="Arial"/>
            </a:endParaRPr>
          </a:p>
          <a:p>
            <a:pPr algn="just">
              <a:lnSpc>
                <a:spcPct val="100000"/>
              </a:lnSpc>
            </a:pPr>
            <a:endParaRPr b="0" lang="en-IN" sz="1200" spc="-1" strike="noStrike">
              <a:latin typeface="Arial"/>
            </a:endParaRPr>
          </a:p>
        </p:txBody>
      </p:sp>
      <p:pic>
        <p:nvPicPr>
          <p:cNvPr id="261" name="Google Shape;775;p132" descr=""/>
          <p:cNvPicPr/>
          <p:nvPr/>
        </p:nvPicPr>
        <p:blipFill>
          <a:blip r:embed="rId1"/>
          <a:srcRect l="0" t="8277" r="0" b="29082"/>
          <a:stretch/>
        </p:blipFill>
        <p:spPr>
          <a:xfrm>
            <a:off x="72000" y="4870080"/>
            <a:ext cx="669240" cy="728280"/>
          </a:xfrm>
          <a:prstGeom prst="rect">
            <a:avLst/>
          </a:prstGeom>
          <a:ln>
            <a:noFill/>
          </a:ln>
        </p:spPr>
      </p:pic>
      <p:sp>
        <p:nvSpPr>
          <p:cNvPr id="262" name="CustomShape 3"/>
          <p:cNvSpPr/>
          <p:nvPr/>
        </p:nvSpPr>
        <p:spPr>
          <a:xfrm>
            <a:off x="908280" y="5070240"/>
            <a:ext cx="8976600" cy="528480"/>
          </a:xfrm>
          <a:prstGeom prst="rect">
            <a:avLst/>
          </a:prstGeom>
          <a:noFill/>
          <a:ln>
            <a:noFill/>
          </a:ln>
        </p:spPr>
        <p:style>
          <a:lnRef idx="0"/>
          <a:fillRef idx="0"/>
          <a:effectRef idx="0"/>
          <a:fontRef idx="minor"/>
        </p:style>
        <p:txBody>
          <a:bodyPr tIns="91440" bIns="91440"/>
          <a:p>
            <a:pPr>
              <a:lnSpc>
                <a:spcPct val="100000"/>
              </a:lnSpc>
            </a:pPr>
            <a:r>
              <a:rPr b="0" lang="en-IN" sz="1200" spc="-1" strike="noStrike">
                <a:solidFill>
                  <a:srgbClr val="38761d"/>
                </a:solidFill>
                <a:latin typeface="Arial"/>
                <a:ea typeface="Arial"/>
              </a:rPr>
              <a:t>note : The following image explains the idea of the element and the following element, will be further detailed out to fit site context. </a:t>
            </a:r>
            <a:endParaRPr b="0" lang="en-IN" sz="1200" spc="-1" strike="noStrike">
              <a:latin typeface="Arial"/>
            </a:endParaRPr>
          </a:p>
        </p:txBody>
      </p:sp>
      <p:pic>
        <p:nvPicPr>
          <p:cNvPr id="263" name="Google Shape;777;p132" descr=""/>
          <p:cNvPicPr/>
          <p:nvPr/>
        </p:nvPicPr>
        <p:blipFill>
          <a:blip r:embed="rId2"/>
          <a:stretch/>
        </p:blipFill>
        <p:spPr>
          <a:xfrm>
            <a:off x="3743280" y="646920"/>
            <a:ext cx="6000480" cy="399960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343440" y="490320"/>
            <a:ext cx="9392400" cy="631080"/>
          </a:xfrm>
          <a:prstGeom prst="rect">
            <a:avLst/>
          </a:prstGeom>
          <a:noFill/>
          <a:ln>
            <a:noFill/>
          </a:ln>
        </p:spPr>
        <p:txBody>
          <a:bodyPr tIns="91440" bIns="91440"/>
          <a:p>
            <a:pPr>
              <a:lnSpc>
                <a:spcPct val="115000"/>
              </a:lnSpc>
              <a:spcAft>
                <a:spcPts val="1599"/>
              </a:spcAft>
            </a:pPr>
            <a:r>
              <a:rPr b="1" lang="en-IN" sz="2400" spc="-1" strike="noStrike">
                <a:solidFill>
                  <a:srgbClr val="595959"/>
                </a:solidFill>
                <a:latin typeface="Amatic SC"/>
                <a:ea typeface="Amatic SC"/>
              </a:rPr>
              <a:t>A slide with traffic lights</a:t>
            </a:r>
            <a:endParaRPr b="0" lang="en-IN" sz="2400" spc="-1" strike="noStrike">
              <a:solidFill>
                <a:srgbClr val="000000"/>
              </a:solidFill>
              <a:latin typeface="Arial"/>
            </a:endParaRPr>
          </a:p>
        </p:txBody>
      </p:sp>
      <p:pic>
        <p:nvPicPr>
          <p:cNvPr id="265" name="Google Shape;783;p133" descr=""/>
          <p:cNvPicPr/>
          <p:nvPr/>
        </p:nvPicPr>
        <p:blipFill>
          <a:blip r:embed="rId1"/>
          <a:srcRect l="13271" t="0" r="13175" b="0"/>
          <a:stretch/>
        </p:blipFill>
        <p:spPr>
          <a:xfrm>
            <a:off x="4975920" y="500400"/>
            <a:ext cx="5103360" cy="4890240"/>
          </a:xfrm>
          <a:prstGeom prst="rect">
            <a:avLst/>
          </a:prstGeom>
          <a:ln>
            <a:noFill/>
          </a:ln>
        </p:spPr>
      </p:pic>
      <p:sp>
        <p:nvSpPr>
          <p:cNvPr id="266" name="TextShape 2"/>
          <p:cNvSpPr txBox="1"/>
          <p:nvPr/>
        </p:nvSpPr>
        <p:spPr>
          <a:xfrm>
            <a:off x="343440" y="1186200"/>
            <a:ext cx="4412160" cy="4102200"/>
          </a:xfrm>
          <a:prstGeom prst="rect">
            <a:avLst/>
          </a:prstGeom>
          <a:noFill/>
          <a:ln>
            <a:noFill/>
          </a:ln>
        </p:spPr>
        <p:txBody>
          <a:bodyPr tIns="91440" bIns="91440"/>
          <a:p>
            <a:pPr algn="just">
              <a:lnSpc>
                <a:spcPct val="115000"/>
              </a:lnSpc>
            </a:pPr>
            <a:r>
              <a:rPr b="1" lang="en-IN" sz="2600" spc="-1" strike="noStrike">
                <a:solidFill>
                  <a:srgbClr val="595959"/>
                </a:solidFill>
                <a:latin typeface="Butterfly Kids"/>
                <a:ea typeface="Butterfly Kids"/>
              </a:rPr>
              <a:t>Context: </a:t>
            </a:r>
            <a:endParaRPr b="0" lang="en-IN" sz="2600" spc="-1" strike="noStrike">
              <a:solidFill>
                <a:srgbClr val="000000"/>
              </a:solidFill>
              <a:latin typeface="Arial"/>
            </a:endParaRPr>
          </a:p>
          <a:p>
            <a:pPr algn="just">
              <a:lnSpc>
                <a:spcPct val="100000"/>
              </a:lnSpc>
              <a:spcBef>
                <a:spcPts val="1599"/>
              </a:spcBef>
            </a:pPr>
            <a:r>
              <a:rPr b="0" lang="en-IN" sz="1500" spc="-1" strike="noStrike">
                <a:solidFill>
                  <a:srgbClr val="333333"/>
                </a:solidFill>
                <a:latin typeface="Schoolbell"/>
                <a:ea typeface="Schoolbell"/>
              </a:rPr>
              <a:t>Green means to “GO”, Red means to “STOP” and Yellow means to “SLOW DOWN”</a:t>
            </a:r>
            <a:endParaRPr b="0" lang="en-IN" sz="1500" spc="-1" strike="noStrike">
              <a:solidFill>
                <a:srgbClr val="000000"/>
              </a:solidFill>
              <a:latin typeface="Arial"/>
            </a:endParaRPr>
          </a:p>
          <a:p>
            <a:pPr algn="just">
              <a:lnSpc>
                <a:spcPct val="115000"/>
              </a:lnSpc>
              <a:spcBef>
                <a:spcPts val="1599"/>
              </a:spcBef>
            </a:pPr>
            <a:r>
              <a:rPr b="1" lang="en-IN" sz="2600" spc="-1" strike="noStrike">
                <a:solidFill>
                  <a:srgbClr val="595959"/>
                </a:solidFill>
                <a:latin typeface="Butterfly Kids"/>
                <a:ea typeface="Butterfly Kids"/>
              </a:rPr>
              <a:t>Play: </a:t>
            </a:r>
            <a:endParaRPr b="0" lang="en-IN" sz="2600" spc="-1" strike="noStrike">
              <a:solidFill>
                <a:srgbClr val="000000"/>
              </a:solidFill>
              <a:latin typeface="Arial"/>
            </a:endParaRPr>
          </a:p>
          <a:p>
            <a:pPr algn="just">
              <a:lnSpc>
                <a:spcPct val="115000"/>
              </a:lnSpc>
              <a:spcBef>
                <a:spcPts val="1599"/>
              </a:spcBef>
            </a:pPr>
            <a:r>
              <a:rPr b="0" lang="en-IN" sz="1500" spc="-1" strike="noStrike">
                <a:solidFill>
                  <a:srgbClr val="333333"/>
                </a:solidFill>
                <a:latin typeface="Schoolbell"/>
                <a:ea typeface="Schoolbell"/>
              </a:rPr>
              <a:t>The traffic lights and road safety can be integrated in games like Slide. Only when one child is off the slide and the light turns green, can the other child slide.</a:t>
            </a:r>
            <a:endParaRPr b="0" lang="en-IN" sz="1500" spc="-1" strike="noStrike">
              <a:solidFill>
                <a:srgbClr val="000000"/>
              </a:solidFill>
              <a:latin typeface="Arial"/>
            </a:endParaRPr>
          </a:p>
          <a:p>
            <a:pPr algn="just">
              <a:lnSpc>
                <a:spcPct val="115000"/>
              </a:lnSpc>
              <a:spcBef>
                <a:spcPts val="1599"/>
              </a:spcBef>
              <a:spcAft>
                <a:spcPts val="1599"/>
              </a:spcAft>
            </a:pPr>
            <a:r>
              <a:rPr b="0" lang="en-IN" sz="1500" spc="-1" strike="noStrike">
                <a:solidFill>
                  <a:srgbClr val="333333"/>
                </a:solidFill>
                <a:latin typeface="Schoolbell"/>
                <a:ea typeface="Schoolbell"/>
              </a:rPr>
              <a:t>Also teaches standing in queue for the turn to come without pushing each other.</a:t>
            </a:r>
            <a:endParaRPr b="0" lang="en-IN" sz="150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646560" y="400680"/>
            <a:ext cx="3242160" cy="631080"/>
          </a:xfrm>
          <a:prstGeom prst="rect">
            <a:avLst/>
          </a:prstGeom>
          <a:noFill/>
          <a:ln>
            <a:noFill/>
          </a:ln>
        </p:spPr>
        <p:txBody>
          <a:bodyPr tIns="91440" bIns="91440"/>
          <a:p>
            <a:pPr algn="ctr">
              <a:lnSpc>
                <a:spcPct val="100000"/>
              </a:lnSpc>
            </a:pPr>
            <a:r>
              <a:rPr b="1" lang="en-IN" sz="3600" spc="-1" strike="noStrike">
                <a:solidFill>
                  <a:srgbClr val="000000"/>
                </a:solidFill>
                <a:latin typeface="Amatic SC"/>
                <a:ea typeface="Amatic SC"/>
              </a:rPr>
              <a:t>TYRE SWINGS</a:t>
            </a:r>
            <a:endParaRPr b="0" lang="en-IN" sz="3600" spc="-1" strike="noStrike">
              <a:solidFill>
                <a:srgbClr val="000000"/>
              </a:solidFill>
              <a:latin typeface="Arial"/>
            </a:endParaRPr>
          </a:p>
        </p:txBody>
      </p:sp>
      <p:sp>
        <p:nvSpPr>
          <p:cNvPr id="268" name="CustomShape 2"/>
          <p:cNvSpPr/>
          <p:nvPr/>
        </p:nvSpPr>
        <p:spPr>
          <a:xfrm>
            <a:off x="714600" y="1665720"/>
            <a:ext cx="2814480" cy="3317040"/>
          </a:xfrm>
          <a:prstGeom prst="rect">
            <a:avLst/>
          </a:prstGeom>
          <a:noFill/>
          <a:ln>
            <a:noFill/>
          </a:ln>
        </p:spPr>
        <p:style>
          <a:lnRef idx="0"/>
          <a:fillRef idx="0"/>
          <a:effectRef idx="0"/>
          <a:fontRef idx="minor"/>
        </p:style>
        <p:txBody>
          <a:bodyPr tIns="91440" bIns="91440"/>
          <a:p>
            <a:pPr algn="just">
              <a:lnSpc>
                <a:spcPct val="100000"/>
              </a:lnSpc>
            </a:pPr>
            <a:r>
              <a:rPr b="0" lang="en-IN" sz="1200" spc="-1" strike="noStrike">
                <a:solidFill>
                  <a:srgbClr val="000000"/>
                </a:solidFill>
                <a:latin typeface="Open Sans"/>
                <a:ea typeface="Open Sans"/>
              </a:rPr>
              <a:t>Swings are relaxing and a fun game for children and adults. This would explain to the children the idea of oscillatory motion. The metal bars especially the ones on the sides can be used to create fun puzzles for them to solve.</a:t>
            </a:r>
            <a:endParaRPr b="0" lang="en-IN" sz="1200" spc="-1" strike="noStrike">
              <a:latin typeface="Arial"/>
            </a:endParaRPr>
          </a:p>
          <a:p>
            <a:pPr algn="just">
              <a:lnSpc>
                <a:spcPct val="100000"/>
              </a:lnSpc>
            </a:pPr>
            <a:endParaRPr b="0" lang="en-IN" sz="1200" spc="-1" strike="noStrike">
              <a:latin typeface="Arial"/>
            </a:endParaRPr>
          </a:p>
        </p:txBody>
      </p:sp>
      <p:pic>
        <p:nvPicPr>
          <p:cNvPr id="269" name="Google Shape;791;p134" descr=""/>
          <p:cNvPicPr/>
          <p:nvPr/>
        </p:nvPicPr>
        <p:blipFill>
          <a:blip r:embed="rId1"/>
          <a:srcRect l="0" t="8277" r="0" b="29082"/>
          <a:stretch/>
        </p:blipFill>
        <p:spPr>
          <a:xfrm>
            <a:off x="72000" y="4870080"/>
            <a:ext cx="669240" cy="728280"/>
          </a:xfrm>
          <a:prstGeom prst="rect">
            <a:avLst/>
          </a:prstGeom>
          <a:ln>
            <a:noFill/>
          </a:ln>
        </p:spPr>
      </p:pic>
      <p:pic>
        <p:nvPicPr>
          <p:cNvPr id="270" name="Google Shape;792;p134" descr=""/>
          <p:cNvPicPr/>
          <p:nvPr/>
        </p:nvPicPr>
        <p:blipFill>
          <a:blip r:embed="rId2"/>
          <a:srcRect l="0" t="6467" r="13651" b="0"/>
          <a:stretch/>
        </p:blipFill>
        <p:spPr>
          <a:xfrm>
            <a:off x="3743280" y="714600"/>
            <a:ext cx="5706360" cy="3708360"/>
          </a:xfrm>
          <a:prstGeom prst="rect">
            <a:avLst/>
          </a:prstGeom>
          <a:ln>
            <a:noFill/>
          </a:ln>
        </p:spPr>
      </p:pic>
      <p:sp>
        <p:nvSpPr>
          <p:cNvPr id="271" name="CustomShape 3"/>
          <p:cNvSpPr/>
          <p:nvPr/>
        </p:nvSpPr>
        <p:spPr>
          <a:xfrm>
            <a:off x="908280" y="5070240"/>
            <a:ext cx="8976600" cy="528480"/>
          </a:xfrm>
          <a:prstGeom prst="rect">
            <a:avLst/>
          </a:prstGeom>
          <a:noFill/>
          <a:ln>
            <a:noFill/>
          </a:ln>
        </p:spPr>
        <p:style>
          <a:lnRef idx="0"/>
          <a:fillRef idx="0"/>
          <a:effectRef idx="0"/>
          <a:fontRef idx="minor"/>
        </p:style>
        <p:txBody>
          <a:bodyPr tIns="91440" bIns="91440"/>
          <a:p>
            <a:pPr>
              <a:lnSpc>
                <a:spcPct val="100000"/>
              </a:lnSpc>
            </a:pPr>
            <a:r>
              <a:rPr b="0" lang="en-IN" sz="1200" spc="-1" strike="noStrike">
                <a:solidFill>
                  <a:srgbClr val="38761d"/>
                </a:solidFill>
                <a:latin typeface="Arial"/>
                <a:ea typeface="Arial"/>
              </a:rPr>
              <a:t>note : The following image explains the idea of the element and the following element, will be further detailed out to fit site context. </a:t>
            </a:r>
            <a:endParaRPr b="0" lang="en-IN" sz="1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2" name="Google Shape;798;p135" descr=""/>
          <p:cNvPicPr/>
          <p:nvPr/>
        </p:nvPicPr>
        <p:blipFill>
          <a:blip r:embed="rId1"/>
          <a:srcRect l="0" t="8277" r="0" b="29082"/>
          <a:stretch/>
        </p:blipFill>
        <p:spPr>
          <a:xfrm>
            <a:off x="72000" y="4870080"/>
            <a:ext cx="669240" cy="728280"/>
          </a:xfrm>
          <a:prstGeom prst="rect">
            <a:avLst/>
          </a:prstGeom>
          <a:ln>
            <a:noFill/>
          </a:ln>
        </p:spPr>
      </p:pic>
      <p:sp>
        <p:nvSpPr>
          <p:cNvPr id="273" name="TextShape 1"/>
          <p:cNvSpPr txBox="1"/>
          <p:nvPr/>
        </p:nvSpPr>
        <p:spPr>
          <a:xfrm>
            <a:off x="0" y="180000"/>
            <a:ext cx="10079640" cy="631080"/>
          </a:xfrm>
          <a:prstGeom prst="rect">
            <a:avLst/>
          </a:prstGeom>
          <a:noFill/>
          <a:ln>
            <a:noFill/>
          </a:ln>
        </p:spPr>
        <p:txBody>
          <a:bodyPr tIns="91440" bIns="91440"/>
          <a:p>
            <a:pPr algn="ctr">
              <a:lnSpc>
                <a:spcPct val="100000"/>
              </a:lnSpc>
            </a:pPr>
            <a:r>
              <a:rPr b="1" lang="en-IN" sz="3600" spc="-1" strike="noStrike">
                <a:solidFill>
                  <a:srgbClr val="000000"/>
                </a:solidFill>
                <a:latin typeface="Amatic SC"/>
                <a:ea typeface="Amatic SC"/>
              </a:rPr>
              <a:t>ADVENTURE CONNECT</a:t>
            </a:r>
            <a:endParaRPr b="0" lang="en-IN" sz="3600" spc="-1" strike="noStrike">
              <a:solidFill>
                <a:srgbClr val="000000"/>
              </a:solidFill>
              <a:latin typeface="Arial"/>
            </a:endParaRPr>
          </a:p>
        </p:txBody>
      </p:sp>
      <p:pic>
        <p:nvPicPr>
          <p:cNvPr id="274" name="Google Shape;800;p135" descr=""/>
          <p:cNvPicPr/>
          <p:nvPr/>
        </p:nvPicPr>
        <p:blipFill>
          <a:blip r:embed="rId2"/>
          <a:srcRect l="3828" t="0" r="17053" b="13121"/>
          <a:stretch/>
        </p:blipFill>
        <p:spPr>
          <a:xfrm>
            <a:off x="897120" y="1091160"/>
            <a:ext cx="4369320" cy="2700360"/>
          </a:xfrm>
          <a:prstGeom prst="rect">
            <a:avLst/>
          </a:prstGeom>
          <a:ln>
            <a:noFill/>
          </a:ln>
        </p:spPr>
      </p:pic>
      <p:sp>
        <p:nvSpPr>
          <p:cNvPr id="275" name="CustomShape 2"/>
          <p:cNvSpPr/>
          <p:nvPr/>
        </p:nvSpPr>
        <p:spPr>
          <a:xfrm>
            <a:off x="834480" y="4072320"/>
            <a:ext cx="8811000" cy="3490560"/>
          </a:xfrm>
          <a:prstGeom prst="rect">
            <a:avLst/>
          </a:prstGeom>
          <a:noFill/>
          <a:ln>
            <a:noFill/>
          </a:ln>
        </p:spPr>
        <p:style>
          <a:lnRef idx="0"/>
          <a:fillRef idx="0"/>
          <a:effectRef idx="0"/>
          <a:fontRef idx="minor"/>
        </p:style>
        <p:txBody>
          <a:bodyPr tIns="91440" bIns="91440"/>
          <a:p>
            <a:pPr algn="just">
              <a:lnSpc>
                <a:spcPct val="100000"/>
              </a:lnSpc>
            </a:pPr>
            <a:r>
              <a:rPr b="0" lang="en-IN" sz="1200" spc="-1" strike="noStrike">
                <a:solidFill>
                  <a:srgbClr val="000000"/>
                </a:solidFill>
                <a:latin typeface="Open Sans"/>
                <a:ea typeface="Open Sans"/>
              </a:rPr>
              <a:t>The Adventure Connect would be a fun element for all age groups, this element is designed to infuse balance and stability, and would be challenging and fun for all age groups.</a:t>
            </a:r>
            <a:endParaRPr b="0" lang="en-IN" sz="1200" spc="-1" strike="noStrike">
              <a:latin typeface="Arial"/>
            </a:endParaRPr>
          </a:p>
          <a:p>
            <a:pPr algn="just">
              <a:lnSpc>
                <a:spcPct val="100000"/>
              </a:lnSpc>
            </a:pPr>
            <a:endParaRPr b="0" lang="en-IN" sz="1200" spc="-1" strike="noStrike">
              <a:latin typeface="Arial"/>
            </a:endParaRPr>
          </a:p>
          <a:p>
            <a:pPr algn="just">
              <a:lnSpc>
                <a:spcPct val="100000"/>
              </a:lnSpc>
            </a:pPr>
            <a:endParaRPr b="0" lang="en-IN" sz="1200" spc="-1" strike="noStrike">
              <a:latin typeface="Arial"/>
            </a:endParaRPr>
          </a:p>
        </p:txBody>
      </p:sp>
      <p:pic>
        <p:nvPicPr>
          <p:cNvPr id="276" name="Google Shape;802;p135" descr=""/>
          <p:cNvPicPr/>
          <p:nvPr/>
        </p:nvPicPr>
        <p:blipFill>
          <a:blip r:embed="rId3"/>
          <a:srcRect l="22468" t="26150" r="24756" b="12288"/>
          <a:stretch/>
        </p:blipFill>
        <p:spPr>
          <a:xfrm>
            <a:off x="5311800" y="1091160"/>
            <a:ext cx="4113000" cy="2700360"/>
          </a:xfrm>
          <a:prstGeom prst="rect">
            <a:avLst/>
          </a:prstGeom>
          <a:ln>
            <a:noFill/>
          </a:ln>
        </p:spPr>
      </p:pic>
      <p:sp>
        <p:nvSpPr>
          <p:cNvPr id="277" name="CustomShape 3"/>
          <p:cNvSpPr/>
          <p:nvPr/>
        </p:nvSpPr>
        <p:spPr>
          <a:xfrm>
            <a:off x="908280" y="5070240"/>
            <a:ext cx="8976600" cy="528480"/>
          </a:xfrm>
          <a:prstGeom prst="rect">
            <a:avLst/>
          </a:prstGeom>
          <a:noFill/>
          <a:ln>
            <a:noFill/>
          </a:ln>
        </p:spPr>
        <p:style>
          <a:lnRef idx="0"/>
          <a:fillRef idx="0"/>
          <a:effectRef idx="0"/>
          <a:fontRef idx="minor"/>
        </p:style>
        <p:txBody>
          <a:bodyPr tIns="91440" bIns="91440"/>
          <a:p>
            <a:pPr>
              <a:lnSpc>
                <a:spcPct val="100000"/>
              </a:lnSpc>
            </a:pPr>
            <a:r>
              <a:rPr b="0" lang="en-IN" sz="1200" spc="-1" strike="noStrike">
                <a:solidFill>
                  <a:srgbClr val="38761d"/>
                </a:solidFill>
                <a:latin typeface="Arial"/>
                <a:ea typeface="Arial"/>
              </a:rPr>
              <a:t>note : The following image explains the idea of the element and the following element, will be further detailed out to fit site context. </a:t>
            </a:r>
            <a:endParaRPr b="0" lang="en-IN" sz="1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3501000" y="0"/>
            <a:ext cx="3242160" cy="631080"/>
          </a:xfrm>
          <a:prstGeom prst="rect">
            <a:avLst/>
          </a:prstGeom>
          <a:noFill/>
          <a:ln>
            <a:noFill/>
          </a:ln>
        </p:spPr>
        <p:txBody>
          <a:bodyPr tIns="91440" bIns="91440"/>
          <a:p>
            <a:pPr algn="ctr">
              <a:lnSpc>
                <a:spcPct val="100000"/>
              </a:lnSpc>
            </a:pPr>
            <a:r>
              <a:rPr b="1" lang="en-IN" sz="3600" spc="-1" strike="noStrike">
                <a:solidFill>
                  <a:srgbClr val="000000"/>
                </a:solidFill>
                <a:latin typeface="Amatic SC"/>
                <a:ea typeface="Amatic SC"/>
              </a:rPr>
              <a:t>cycle rim HOPSCOTCH</a:t>
            </a:r>
            <a:endParaRPr b="0" lang="en-IN" sz="3600" spc="-1" strike="noStrike">
              <a:solidFill>
                <a:srgbClr val="000000"/>
              </a:solidFill>
              <a:latin typeface="Arial"/>
            </a:endParaRPr>
          </a:p>
        </p:txBody>
      </p:sp>
      <p:sp>
        <p:nvSpPr>
          <p:cNvPr id="279" name="CustomShape 2"/>
          <p:cNvSpPr/>
          <p:nvPr/>
        </p:nvSpPr>
        <p:spPr>
          <a:xfrm>
            <a:off x="1001160" y="4624560"/>
            <a:ext cx="8791200" cy="1008720"/>
          </a:xfrm>
          <a:prstGeom prst="rect">
            <a:avLst/>
          </a:prstGeom>
          <a:noFill/>
          <a:ln>
            <a:noFill/>
          </a:ln>
        </p:spPr>
        <p:style>
          <a:lnRef idx="0"/>
          <a:fillRef idx="0"/>
          <a:effectRef idx="0"/>
          <a:fontRef idx="minor"/>
        </p:style>
        <p:txBody>
          <a:bodyPr tIns="91440" bIns="91440"/>
          <a:p>
            <a:pPr algn="just">
              <a:lnSpc>
                <a:spcPct val="100000"/>
              </a:lnSpc>
            </a:pPr>
            <a:r>
              <a:rPr b="0" lang="en-IN" sz="1200" spc="-1" strike="noStrike">
                <a:solidFill>
                  <a:srgbClr val="000000"/>
                </a:solidFill>
                <a:latin typeface="Open Sans"/>
                <a:ea typeface="Open Sans"/>
              </a:rPr>
              <a:t>Hopscotch is an activity where kids would use both their legs and two sides of their brains accordingly.</a:t>
            </a:r>
            <a:endParaRPr b="0" lang="en-IN" sz="1200" spc="-1" strike="noStrike">
              <a:latin typeface="Arial"/>
            </a:endParaRPr>
          </a:p>
          <a:p>
            <a:pPr algn="just">
              <a:lnSpc>
                <a:spcPct val="100000"/>
              </a:lnSpc>
            </a:pPr>
            <a:endParaRPr b="0" lang="en-IN" sz="1200" spc="-1" strike="noStrike">
              <a:latin typeface="Arial"/>
            </a:endParaRPr>
          </a:p>
        </p:txBody>
      </p:sp>
      <p:pic>
        <p:nvPicPr>
          <p:cNvPr id="280" name="Google Shape;810;p136" descr=""/>
          <p:cNvPicPr/>
          <p:nvPr/>
        </p:nvPicPr>
        <p:blipFill>
          <a:blip r:embed="rId1"/>
          <a:srcRect l="0" t="8277" r="0" b="29082"/>
          <a:stretch/>
        </p:blipFill>
        <p:spPr>
          <a:xfrm>
            <a:off x="72000" y="4870080"/>
            <a:ext cx="669240" cy="728280"/>
          </a:xfrm>
          <a:prstGeom prst="rect">
            <a:avLst/>
          </a:prstGeom>
          <a:ln>
            <a:noFill/>
          </a:ln>
        </p:spPr>
      </p:pic>
      <p:sp>
        <p:nvSpPr>
          <p:cNvPr id="281" name="CustomShape 3"/>
          <p:cNvSpPr/>
          <p:nvPr/>
        </p:nvSpPr>
        <p:spPr>
          <a:xfrm>
            <a:off x="908280" y="5070240"/>
            <a:ext cx="8976600" cy="528480"/>
          </a:xfrm>
          <a:prstGeom prst="rect">
            <a:avLst/>
          </a:prstGeom>
          <a:noFill/>
          <a:ln>
            <a:noFill/>
          </a:ln>
        </p:spPr>
        <p:style>
          <a:lnRef idx="0"/>
          <a:fillRef idx="0"/>
          <a:effectRef idx="0"/>
          <a:fontRef idx="minor"/>
        </p:style>
        <p:txBody>
          <a:bodyPr tIns="91440" bIns="91440"/>
          <a:p>
            <a:pPr>
              <a:lnSpc>
                <a:spcPct val="100000"/>
              </a:lnSpc>
            </a:pPr>
            <a:r>
              <a:rPr b="0" lang="en-IN" sz="1200" spc="-1" strike="noStrike">
                <a:solidFill>
                  <a:srgbClr val="38761d"/>
                </a:solidFill>
                <a:latin typeface="Arial"/>
                <a:ea typeface="Arial"/>
              </a:rPr>
              <a:t>note : The following image explains the idea of the element and the following element, will be further detailed out to fit site context. </a:t>
            </a:r>
            <a:endParaRPr b="0" lang="en-IN" sz="1200" spc="-1" strike="noStrike">
              <a:latin typeface="Arial"/>
            </a:endParaRPr>
          </a:p>
        </p:txBody>
      </p:sp>
      <p:pic>
        <p:nvPicPr>
          <p:cNvPr id="282" name="Google Shape;812;p136" descr=""/>
          <p:cNvPicPr/>
          <p:nvPr/>
        </p:nvPicPr>
        <p:blipFill>
          <a:blip r:embed="rId2"/>
          <a:stretch/>
        </p:blipFill>
        <p:spPr>
          <a:xfrm>
            <a:off x="3837240" y="720000"/>
            <a:ext cx="2568960" cy="385776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2019-07-06T23:13:39Z</dcterms:created>
  <dc:creator/>
  <dc:description/>
  <dc:language>en-IN</dc:language>
  <cp:lastModifiedBy/>
  <dcterms:modified xsi:type="dcterms:W3CDTF">2019-07-06T23:14:41Z</dcterms:modified>
  <cp:revision>2</cp:revision>
  <dc:subject/>
  <dc:title/>
</cp:coreProperties>
</file>