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5.jpeg" ContentType="image/jpeg"/>
  <Override PartName="/ppt/media/image13.png" ContentType="image/png"/>
  <Override PartName="/ppt/media/image12.jpeg" ContentType="image/jpeg"/>
  <Override PartName="/ppt/media/image11.jpeg" ContentType="image/jpeg"/>
  <Override PartName="/ppt/media/image10.jpeg" ContentType="image/jpeg"/>
  <Override PartName="/ppt/media/image9.png" ContentType="image/png"/>
  <Override PartName="/ppt/media/image8.jpeg" ContentType="image/jpeg"/>
  <Override PartName="/ppt/media/image7.png" ContentType="image/png"/>
  <Override PartName="/ppt/media/image2.png" ContentType="image/png"/>
  <Override PartName="/ppt/media/image6.jpeg" ContentType="image/jpeg"/>
  <Override PartName="/ppt/media/image1.png" ContentType="image/png"/>
  <Override PartName="/ppt/media/image14.png" ContentType="image/png"/>
  <Override PartName="/ppt/media/image4.jpeg" ContentType="image/jpeg"/>
  <Override PartName="/ppt/media/image3.png" ContentType="image/png"/>
  <Override PartName="/ppt/media/image5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IN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IN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IN" sz="209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IN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EA215AA-2747-4781-B805-4F41C36E8DF7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3440" y="820440"/>
            <a:ext cx="9392400" cy="226224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B2FFDAD-F090-4099-9D47-96FD6A301054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43440" y="490320"/>
            <a:ext cx="9392400" cy="631080"/>
          </a:xfrm>
          <a:prstGeom prst="rect">
            <a:avLst/>
          </a:prstGeom>
        </p:spPr>
        <p:txBody>
          <a:bodyPr tIns="91440" bIns="91440"/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8002F6A-53F7-4654-B0DF-250C5625309F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D2EFE80-ED50-4781-BA27-DA336799503F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2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5245BA9-7F79-457B-B758-91DA107DA967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aa84f">
            <a:alpha val="6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2330640"/>
            <a:ext cx="10079640" cy="808560"/>
          </a:xfrm>
          <a:prstGeom prst="rect">
            <a:avLst/>
          </a:prstGeom>
          <a:noFill/>
          <a:ln>
            <a:noFill/>
          </a:ln>
          <a:effectLst>
            <a:outerShdw algn="bl" blurRad="71438" dir="3360000" dist="47625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IN" sz="4800" spc="-1" strike="noStrike">
                <a:solidFill>
                  <a:srgbClr val="f4f4f4"/>
                </a:solidFill>
                <a:latin typeface="Amatic SC"/>
                <a:ea typeface="Amatic SC"/>
              </a:rPr>
              <a:t>STANDARD PROPOSAL - 2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0" y="4805280"/>
            <a:ext cx="802080" cy="864000"/>
          </a:xfrm>
          <a:prstGeom prst="rect">
            <a:avLst/>
          </a:prstGeom>
          <a:solidFill>
            <a:schemeClr val="lt2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Google Shape;487;p102" descr=""/>
          <p:cNvPicPr/>
          <p:nvPr/>
        </p:nvPicPr>
        <p:blipFill>
          <a:blip r:embed="rId1"/>
          <a:srcRect l="0" t="8277" r="0" b="29082"/>
          <a:stretch/>
        </p:blipFill>
        <p:spPr>
          <a:xfrm>
            <a:off x="72000" y="4870080"/>
            <a:ext cx="669240" cy="728280"/>
          </a:xfrm>
          <a:prstGeom prst="rect">
            <a:avLst/>
          </a:prstGeom>
          <a:ln>
            <a:noFill/>
          </a:ln>
        </p:spPr>
      </p:pic>
      <p:sp>
        <p:nvSpPr>
          <p:cNvPr id="202" name="CustomShape 3"/>
          <p:cNvSpPr/>
          <p:nvPr/>
        </p:nvSpPr>
        <p:spPr>
          <a:xfrm>
            <a:off x="0" y="2883240"/>
            <a:ext cx="1007964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-1440" y="1315440"/>
            <a:ext cx="326772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matic SC"/>
                <a:ea typeface="Amatic SC"/>
              </a:rPr>
              <a:t>TYRE TUNNEL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Google Shape;494;p103" descr=""/>
          <p:cNvPicPr/>
          <p:nvPr/>
        </p:nvPicPr>
        <p:blipFill>
          <a:blip r:embed="rId1"/>
          <a:stretch/>
        </p:blipFill>
        <p:spPr>
          <a:xfrm>
            <a:off x="8820000" y="5092560"/>
            <a:ext cx="1259640" cy="57708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6213240" y="477720"/>
            <a:ext cx="37090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metal required: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2” pipe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length of element : 15’ 6”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number of tyres required: 8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109800" y="4775040"/>
            <a:ext cx="746964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Tyres required: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1020 sized tyres 8 nos. (exactly same dimensions of tyres preferred).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if not available, we need 8 tractor tyres and the frames will not be required.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07" name="Google Shape;497;p103" descr=""/>
          <p:cNvPicPr/>
          <p:nvPr/>
        </p:nvPicPr>
        <p:blipFill>
          <a:blip r:embed="rId2"/>
          <a:srcRect l="21676" t="8904" r="23407" b="12483"/>
          <a:stretch/>
        </p:blipFill>
        <p:spPr>
          <a:xfrm>
            <a:off x="772920" y="2012040"/>
            <a:ext cx="4217760" cy="2496960"/>
          </a:xfrm>
          <a:prstGeom prst="rect">
            <a:avLst/>
          </a:prstGeom>
          <a:ln>
            <a:noFill/>
          </a:ln>
        </p:spPr>
      </p:pic>
      <p:pic>
        <p:nvPicPr>
          <p:cNvPr id="208" name="Google Shape;498;p103" descr=""/>
          <p:cNvPicPr/>
          <p:nvPr/>
        </p:nvPicPr>
        <p:blipFill>
          <a:blip r:embed="rId3"/>
          <a:srcRect l="13857" t="29476" r="18248" b="16453"/>
          <a:stretch/>
        </p:blipFill>
        <p:spPr>
          <a:xfrm>
            <a:off x="5116680" y="3162240"/>
            <a:ext cx="4498920" cy="1481400"/>
          </a:xfrm>
          <a:prstGeom prst="rect">
            <a:avLst/>
          </a:prstGeom>
          <a:ln>
            <a:noFill/>
          </a:ln>
        </p:spPr>
      </p:pic>
      <p:pic>
        <p:nvPicPr>
          <p:cNvPr id="209" name="Google Shape;499;p103" descr=""/>
          <p:cNvPicPr/>
          <p:nvPr/>
        </p:nvPicPr>
        <p:blipFill>
          <a:blip r:embed="rId4"/>
          <a:srcRect l="9492" t="17872" r="12831" b="29721"/>
          <a:stretch/>
        </p:blipFill>
        <p:spPr>
          <a:xfrm>
            <a:off x="5116680" y="1761120"/>
            <a:ext cx="4498920" cy="1255320"/>
          </a:xfrm>
          <a:prstGeom prst="rect">
            <a:avLst/>
          </a:prstGeom>
          <a:ln>
            <a:noFill/>
          </a:ln>
        </p:spPr>
      </p:pic>
      <p:sp>
        <p:nvSpPr>
          <p:cNvPr id="210" name="CustomShape 4"/>
          <p:cNvSpPr/>
          <p:nvPr/>
        </p:nvSpPr>
        <p:spPr>
          <a:xfrm>
            <a:off x="1546200" y="3752640"/>
            <a:ext cx="72360" cy="63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"/>
          <p:cNvSpPr/>
          <p:nvPr/>
        </p:nvSpPr>
        <p:spPr>
          <a:xfrm>
            <a:off x="1183680" y="4066920"/>
            <a:ext cx="797040" cy="21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ffffff"/>
                </a:solidFill>
                <a:latin typeface="Arial"/>
                <a:ea typeface="Arial"/>
              </a:rPr>
              <a:t>1’6”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3092400" y="4002480"/>
            <a:ext cx="183636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metal pipe below the ground 2’ in concrete.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6233400" y="3511440"/>
            <a:ext cx="2412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"/>
          <p:cNvSpPr/>
          <p:nvPr/>
        </p:nvSpPr>
        <p:spPr>
          <a:xfrm>
            <a:off x="6213240" y="3237120"/>
            <a:ext cx="68400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1’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5315760" y="4348800"/>
            <a:ext cx="4115520" cy="4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0"/>
          <p:cNvSpPr/>
          <p:nvPr/>
        </p:nvSpPr>
        <p:spPr>
          <a:xfrm>
            <a:off x="7208280" y="4348800"/>
            <a:ext cx="1159560" cy="2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15’6”</a:t>
            </a:r>
            <a:endParaRPr b="0" lang="en-IN" sz="11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35000" y="2023560"/>
            <a:ext cx="358272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matic SC"/>
                <a:ea typeface="Amatic SC"/>
              </a:rPr>
              <a:t>TYRE SWINGS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Google Shape;512;p104" descr=""/>
          <p:cNvPicPr/>
          <p:nvPr/>
        </p:nvPicPr>
        <p:blipFill>
          <a:blip r:embed="rId1"/>
          <a:stretch/>
        </p:blipFill>
        <p:spPr>
          <a:xfrm>
            <a:off x="8820000" y="5092560"/>
            <a:ext cx="1259640" cy="577080"/>
          </a:xfrm>
          <a:prstGeom prst="rect">
            <a:avLst/>
          </a:prstGeom>
          <a:ln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287280" y="0"/>
            <a:ext cx="5668560" cy="15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Metal required: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box section 3”X3”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vertical members : 2nos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horizontal members : 1 nos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length of vertical member : 7’ above the ground + 2’ below the ground.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length of horizontal member : 8’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87280" y="4815000"/>
            <a:ext cx="5503320" cy="7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Tyres required : 16 car tyres (exactly same dimensions of tyres preferred).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221" name="Google Shape;515;p104" descr=""/>
          <p:cNvPicPr/>
          <p:nvPr/>
        </p:nvPicPr>
        <p:blipFill>
          <a:blip r:embed="rId2"/>
          <a:srcRect l="19086" t="0" r="28218" b="0"/>
          <a:stretch/>
        </p:blipFill>
        <p:spPr>
          <a:xfrm>
            <a:off x="5355720" y="1090440"/>
            <a:ext cx="4445640" cy="3488760"/>
          </a:xfrm>
          <a:prstGeom prst="rect">
            <a:avLst/>
          </a:prstGeom>
          <a:ln>
            <a:noFill/>
          </a:ln>
        </p:spPr>
      </p:pic>
      <p:sp>
        <p:nvSpPr>
          <p:cNvPr id="222" name="CustomShape 4"/>
          <p:cNvSpPr/>
          <p:nvPr/>
        </p:nvSpPr>
        <p:spPr>
          <a:xfrm>
            <a:off x="5476320" y="3011760"/>
            <a:ext cx="723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"/>
          <p:cNvSpPr/>
          <p:nvPr/>
        </p:nvSpPr>
        <p:spPr>
          <a:xfrm flipH="1">
            <a:off x="5512680" y="2053440"/>
            <a:ext cx="76320" cy="240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6"/>
          <p:cNvSpPr/>
          <p:nvPr/>
        </p:nvSpPr>
        <p:spPr>
          <a:xfrm>
            <a:off x="5263200" y="2810520"/>
            <a:ext cx="406440" cy="2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8’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5734080" y="1916640"/>
            <a:ext cx="360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8"/>
          <p:cNvSpPr/>
          <p:nvPr/>
        </p:nvSpPr>
        <p:spPr>
          <a:xfrm>
            <a:off x="7214400" y="1497960"/>
            <a:ext cx="12596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12’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27" name="CustomShape 9"/>
          <p:cNvSpPr/>
          <p:nvPr/>
        </p:nvSpPr>
        <p:spPr>
          <a:xfrm>
            <a:off x="6289920" y="2126160"/>
            <a:ext cx="360" cy="14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0"/>
          <p:cNvSpPr/>
          <p:nvPr/>
        </p:nvSpPr>
        <p:spPr>
          <a:xfrm>
            <a:off x="6289920" y="2705760"/>
            <a:ext cx="44244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5’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29" name="CustomShape 11"/>
          <p:cNvSpPr/>
          <p:nvPr/>
        </p:nvSpPr>
        <p:spPr>
          <a:xfrm>
            <a:off x="7208280" y="2101680"/>
            <a:ext cx="360" cy="116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2"/>
          <p:cNvSpPr/>
          <p:nvPr/>
        </p:nvSpPr>
        <p:spPr>
          <a:xfrm>
            <a:off x="7208280" y="2697840"/>
            <a:ext cx="40644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4’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31" name="CustomShape 13"/>
          <p:cNvSpPr/>
          <p:nvPr/>
        </p:nvSpPr>
        <p:spPr>
          <a:xfrm>
            <a:off x="8061840" y="2077560"/>
            <a:ext cx="15840" cy="148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4"/>
          <p:cNvSpPr/>
          <p:nvPr/>
        </p:nvSpPr>
        <p:spPr>
          <a:xfrm>
            <a:off x="8090280" y="2810520"/>
            <a:ext cx="3618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5’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33" name="CustomShape 15"/>
          <p:cNvSpPr/>
          <p:nvPr/>
        </p:nvSpPr>
        <p:spPr>
          <a:xfrm>
            <a:off x="8928000" y="2101680"/>
            <a:ext cx="360" cy="116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6"/>
          <p:cNvSpPr/>
          <p:nvPr/>
        </p:nvSpPr>
        <p:spPr>
          <a:xfrm>
            <a:off x="8928000" y="2697840"/>
            <a:ext cx="40644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4’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35" name="CustomShape 17"/>
          <p:cNvSpPr/>
          <p:nvPr/>
        </p:nvSpPr>
        <p:spPr>
          <a:xfrm>
            <a:off x="7965000" y="1090440"/>
            <a:ext cx="183636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metal pipe below the ground 2’ in concrete.</a:t>
            </a:r>
            <a:endParaRPr b="0" lang="en-IN" sz="11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-25560" y="1378080"/>
            <a:ext cx="374148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matic SC"/>
                <a:ea typeface="Amatic SC"/>
              </a:rPr>
              <a:t>MAZE MINI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Google Shape;535;p105" descr=""/>
          <p:cNvPicPr/>
          <p:nvPr/>
        </p:nvPicPr>
        <p:blipFill>
          <a:blip r:embed="rId1"/>
          <a:stretch/>
        </p:blipFill>
        <p:spPr>
          <a:xfrm>
            <a:off x="8820000" y="5092560"/>
            <a:ext cx="1259640" cy="577080"/>
          </a:xfrm>
          <a:prstGeom prst="rect">
            <a:avLst/>
          </a:prstGeom>
          <a:ln>
            <a:noFill/>
          </a:ln>
        </p:spPr>
      </p:pic>
      <p:sp>
        <p:nvSpPr>
          <p:cNvPr id="238" name="CustomShape 2"/>
          <p:cNvSpPr/>
          <p:nvPr/>
        </p:nvSpPr>
        <p:spPr>
          <a:xfrm>
            <a:off x="5550840" y="197280"/>
            <a:ext cx="4046760" cy="11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Metal required: box section 3”X3”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number of poles : 4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length of each pole : 5’ above the ground+2’ below the ground.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69720" y="4473360"/>
            <a:ext cx="5638320" cy="9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Tyres required: 28 SUV tyres required, all 870 size. (exactly same dimensions of tyres preferred).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240" name="Google Shape;538;p105" descr=""/>
          <p:cNvPicPr/>
          <p:nvPr/>
        </p:nvPicPr>
        <p:blipFill>
          <a:blip r:embed="rId2"/>
          <a:srcRect l="40158" t="0" r="40899" b="0"/>
          <a:stretch/>
        </p:blipFill>
        <p:spPr>
          <a:xfrm rot="5400000">
            <a:off x="1496880" y="647280"/>
            <a:ext cx="2315160" cy="5055120"/>
          </a:xfrm>
          <a:prstGeom prst="rect">
            <a:avLst/>
          </a:prstGeom>
          <a:ln>
            <a:noFill/>
          </a:ln>
        </p:spPr>
      </p:pic>
      <p:pic>
        <p:nvPicPr>
          <p:cNvPr id="241" name="Google Shape;539;p105" descr=""/>
          <p:cNvPicPr/>
          <p:nvPr/>
        </p:nvPicPr>
        <p:blipFill>
          <a:blip r:embed="rId3"/>
          <a:srcRect l="21126" t="21797" r="17186" b="0"/>
          <a:stretch/>
        </p:blipFill>
        <p:spPr>
          <a:xfrm>
            <a:off x="5346720" y="1979280"/>
            <a:ext cx="4476600" cy="234684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 flipH="1">
            <a:off x="8657280" y="2174400"/>
            <a:ext cx="56160" cy="176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5"/>
          <p:cNvSpPr/>
          <p:nvPr/>
        </p:nvSpPr>
        <p:spPr>
          <a:xfrm>
            <a:off x="8714160" y="2963520"/>
            <a:ext cx="579240" cy="2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ffffff"/>
                </a:solidFill>
                <a:latin typeface="Arial"/>
                <a:ea typeface="Arial"/>
              </a:rPr>
              <a:t>5’</a:t>
            </a:r>
            <a:endParaRPr b="0" lang="en-IN" sz="11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546;p106" descr=""/>
          <p:cNvPicPr/>
          <p:nvPr/>
        </p:nvPicPr>
        <p:blipFill>
          <a:blip r:embed="rId1"/>
          <a:srcRect l="0" t="7869" r="8442" b="7869"/>
          <a:stretch/>
        </p:blipFill>
        <p:spPr>
          <a:xfrm>
            <a:off x="3861720" y="1177920"/>
            <a:ext cx="6051600" cy="3717720"/>
          </a:xfrm>
          <a:prstGeom prst="rect">
            <a:avLst/>
          </a:prstGeom>
          <a:ln>
            <a:noFill/>
          </a:ln>
        </p:spPr>
      </p:pic>
      <p:sp>
        <p:nvSpPr>
          <p:cNvPr id="245" name="CustomShape 1"/>
          <p:cNvSpPr/>
          <p:nvPr/>
        </p:nvSpPr>
        <p:spPr>
          <a:xfrm>
            <a:off x="138240" y="-101880"/>
            <a:ext cx="982260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Indie Flower"/>
                <a:ea typeface="Indie Flower"/>
              </a:rPr>
              <a:t>How do we perceive </a:t>
            </a:r>
            <a:r>
              <a:rPr b="0" lang="en-IN" sz="4000" spc="-1" strike="noStrike">
                <a:solidFill>
                  <a:srgbClr val="6aa84f"/>
                </a:solidFill>
                <a:latin typeface="Indie Flower"/>
                <a:ea typeface="Indie Flower"/>
              </a:rPr>
              <a:t>a See Saw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0" y="833040"/>
            <a:ext cx="345420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114480">
              <a:lnSpc>
                <a:spcPct val="100000"/>
              </a:lnSpc>
            </a:pPr>
            <a:r>
              <a:rPr b="1" i="1" lang="en-IN" sz="18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ELEMENT G: </a:t>
            </a:r>
            <a:r>
              <a:rPr b="1" i="1" lang="en-IN" sz="1800" spc="-1" strike="noStrike">
                <a:solidFill>
                  <a:srgbClr val="000000"/>
                </a:solidFill>
                <a:latin typeface="Indie Flower"/>
                <a:ea typeface="Indie Flower"/>
              </a:rPr>
              <a:t>See Saw</a:t>
            </a:r>
            <a:endParaRPr b="0" lang="en-IN" sz="1800" spc="-1" strike="noStrike">
              <a:latin typeface="Arial"/>
            </a:endParaRPr>
          </a:p>
          <a:p>
            <a:pPr marL="11448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Material: 8 Truck Tyre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257040" y="2896560"/>
            <a:ext cx="2764080" cy="20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Procedure: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➔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Step 1 - Marking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➔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Step 2 - Digging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➔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Step 3 - Drilling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➔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Step 4 - Bolting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➔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Step 5 - Painting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248" name="Google Shape;550;p106" descr=""/>
          <p:cNvPicPr/>
          <p:nvPr/>
        </p:nvPicPr>
        <p:blipFill>
          <a:blip r:embed="rId2"/>
          <a:stretch/>
        </p:blipFill>
        <p:spPr>
          <a:xfrm>
            <a:off x="0" y="5081760"/>
            <a:ext cx="1259640" cy="57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555;p107" descr=""/>
          <p:cNvPicPr/>
          <p:nvPr/>
        </p:nvPicPr>
        <p:blipFill>
          <a:blip r:embed="rId1"/>
          <a:stretch/>
        </p:blipFill>
        <p:spPr>
          <a:xfrm>
            <a:off x="8820000" y="5092560"/>
            <a:ext cx="1259640" cy="57708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-70200" y="921600"/>
            <a:ext cx="324216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matic SC"/>
                <a:ea typeface="Amatic SC"/>
              </a:rPr>
              <a:t>TILE Hopscotch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206640" y="1553040"/>
            <a:ext cx="281448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Hopscotch is an activity where kids would use both their legs and two sides of their brains accordingly, it would also be a fun exercise for adults. </a:t>
            </a: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We could use cycle tyre rims and paint them with bright colors to mark the boundaries for them to hop and play the game.</a:t>
            </a: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422280" y="4335480"/>
            <a:ext cx="4262760" cy="11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material : 8 tiles of 2’X2’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53" name="Google Shape;559;p107" descr=""/>
          <p:cNvPicPr/>
          <p:nvPr/>
        </p:nvPicPr>
        <p:blipFill>
          <a:blip r:embed="rId2"/>
          <a:srcRect l="13280" t="16043" r="16495" b="22022"/>
          <a:stretch/>
        </p:blipFill>
        <p:spPr>
          <a:xfrm rot="5400000">
            <a:off x="3988080" y="1931760"/>
            <a:ext cx="5257800" cy="191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2019-07-06T23:04:56Z</dcterms:created>
  <dc:creator/>
  <dc:description/>
  <dc:language>en-IN</dc:language>
  <cp:lastModifiedBy/>
  <dcterms:modified xsi:type="dcterms:W3CDTF">2019-07-06T23:06:11Z</dcterms:modified>
  <cp:revision>4</cp:revision>
  <dc:subject/>
  <dc:title>DNA</dc:title>
</cp:coreProperties>
</file>