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5.jpeg" ContentType="image/jpeg"/>
  <Override PartName="/ppt/media/image14.png" ContentType="image/png"/>
  <Override PartName="/ppt/media/image13.png" ContentType="image/png"/>
  <Override PartName="/ppt/media/image12.jpeg" ContentType="image/jpeg"/>
  <Override PartName="/ppt/media/image11.jpeg" ContentType="image/jpeg"/>
  <Override PartName="/ppt/media/image10.jpeg" ContentType="image/jpeg"/>
  <Override PartName="/ppt/media/image9.png" ContentType="image/png"/>
  <Override PartName="/ppt/media/image8.jpeg" ContentType="image/jpeg"/>
  <Override PartName="/ppt/media/image7.png" ContentType="image/png"/>
  <Override PartName="/ppt/media/image2.png" ContentType="image/png"/>
  <Override PartName="/ppt/media/image6.jpeg" ContentType="image/jpeg"/>
  <Override PartName="/ppt/media/image1.png" ContentType="image/png"/>
  <Override PartName="/ppt/media/image3.jpeg" ContentType="image/jpeg"/>
  <Override PartName="/ppt/media/image4.png" ContentType="image/png"/>
  <Override PartName="/ppt/media/image5.jpeg" ContentType="image/jpe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45"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47"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4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50"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54"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55"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56"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58"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5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60"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62"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6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64"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66"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67"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69"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1"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2"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74"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5"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6"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7"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8"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9"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85"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87"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8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90"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94"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95"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96"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98"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9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00"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02"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0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04"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06"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07"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09"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1"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2"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14"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5"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6"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7"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8"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9"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24"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26"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28"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2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3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3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35"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37"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3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39"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41"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42"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43"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45"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46"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48"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4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0"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1"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53"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4"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5"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6"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7"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8"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64"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66"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68"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6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7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7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75"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77"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7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79"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81"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82"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83"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85"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86"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88"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8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0"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1"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93"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4"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5"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6"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7"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8"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03"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05"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07"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208"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12"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13"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214"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16"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21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18"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2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2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22"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24"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25"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27"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2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29"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30"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E5E42786-7316-47F3-B4A1-72FECCBA63B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43440" y="820440"/>
            <a:ext cx="9392400" cy="2262240"/>
          </a:xfrm>
          <a:prstGeom prst="rect">
            <a:avLst/>
          </a:prstGeom>
        </p:spPr>
        <p:txBody>
          <a:bodyPr tIns="91440" bIns="91440" anchor="b"/>
          <a:p>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42" name="PlaceHolder 2"/>
          <p:cNvSpPr>
            <a:spLocks noGrp="1"/>
          </p:cNvSpPr>
          <p:nvPr>
            <p:ph type="sldNum"/>
          </p:nvPr>
        </p:nvSpPr>
        <p:spPr>
          <a:xfrm>
            <a:off x="9339840" y="5140080"/>
            <a:ext cx="604440" cy="433440"/>
          </a:xfrm>
          <a:prstGeom prst="rect">
            <a:avLst/>
          </a:prstGeom>
        </p:spPr>
        <p:txBody>
          <a:bodyPr tIns="91440" bIns="91440" anchor="ctr"/>
          <a:p>
            <a:pPr>
              <a:lnSpc>
                <a:spcPct val="100000"/>
              </a:lnSpc>
            </a:pPr>
            <a:fld id="{3864F501-3A84-48BF-8816-A809A4CCC981}" type="slidenum">
              <a:rPr b="0" lang="en-IN" sz="1400" spc="-1" strike="noStrike">
                <a:solidFill>
                  <a:srgbClr val="000000"/>
                </a:solidFill>
                <a:latin typeface="Arial"/>
                <a:ea typeface="Arial"/>
              </a:rPr>
              <a:t>1</a:t>
            </a:fld>
            <a:endParaRPr b="0" lang="en-IN" sz="1400" spc="-1" strike="noStrike">
              <a:latin typeface="Times New Roman"/>
            </a:endParaRPr>
          </a:p>
        </p:txBody>
      </p:sp>
      <p:sp>
        <p:nvSpPr>
          <p:cNvPr id="43" name="PlaceHolder 3"/>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IN" sz="1540" spc="-1" strike="noStrike">
                <a:solidFill>
                  <a:srgbClr val="000000"/>
                </a:solidFill>
                <a:latin typeface="Arial"/>
              </a:rPr>
              <a:t>Click to edit the outline text format</a:t>
            </a:r>
            <a:endParaRPr b="0" lang="en-IN" sz="154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en-IN" sz="1540" spc="-1" strike="noStrike">
                <a:solidFill>
                  <a:srgbClr val="000000"/>
                </a:solidFill>
                <a:latin typeface="Arial"/>
              </a:rPr>
              <a:t>Second Outline Level</a:t>
            </a:r>
            <a:endParaRPr b="0" lang="en-IN" sz="154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en-IN" sz="1540" spc="-1" strike="noStrike">
                <a:solidFill>
                  <a:srgbClr val="000000"/>
                </a:solidFill>
                <a:latin typeface="Arial"/>
              </a:rPr>
              <a:t>Third Outline Level</a:t>
            </a:r>
            <a:endParaRPr b="0" lang="en-IN" sz="154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en-IN" sz="1540" spc="-1" strike="noStrike">
                <a:solidFill>
                  <a:srgbClr val="000000"/>
                </a:solidFill>
                <a:latin typeface="Arial"/>
              </a:rPr>
              <a:t>Fourth Outline Level</a:t>
            </a:r>
            <a:endParaRPr b="0" lang="en-IN" sz="154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en-IN" sz="2210" spc="-1" strike="noStrike">
                <a:solidFill>
                  <a:srgbClr val="000000"/>
                </a:solidFill>
                <a:latin typeface="Arial"/>
              </a:rPr>
              <a:t>Fifth Outline Level</a:t>
            </a:r>
            <a:endParaRPr b="0" lang="en-IN" sz="221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en-IN" sz="2210" spc="-1" strike="noStrike">
                <a:solidFill>
                  <a:srgbClr val="000000"/>
                </a:solidFill>
                <a:latin typeface="Arial"/>
              </a:rPr>
              <a:t>Sixth Outline Level</a:t>
            </a:r>
            <a:endParaRPr b="0" lang="en-IN" sz="221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en-IN" sz="2210" spc="-1" strike="noStrike">
                <a:solidFill>
                  <a:srgbClr val="000000"/>
                </a:solidFill>
                <a:latin typeface="Arial"/>
              </a:rPr>
              <a:t>Seventh Outline Level</a:t>
            </a:r>
            <a:endParaRPr b="0" lang="en-IN" sz="221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0" y="0"/>
            <a:ext cx="10079640" cy="5669640"/>
          </a:xfrm>
          <a:prstGeom prst="rect">
            <a:avLst/>
          </a:prstGeom>
          <a:solidFill>
            <a:schemeClr val="lt1"/>
          </a:solidFill>
          <a:ln>
            <a:noFill/>
          </a:ln>
        </p:spPr>
        <p:style>
          <a:lnRef idx="0"/>
          <a:fillRef idx="0"/>
          <a:effectRef idx="0"/>
          <a:fontRef idx="minor"/>
        </p:style>
      </p:sp>
      <p:sp>
        <p:nvSpPr>
          <p:cNvPr id="81" name="PlaceHolder 2"/>
          <p:cNvSpPr>
            <a:spLocks noGrp="1"/>
          </p:cNvSpPr>
          <p:nvPr>
            <p:ph type="sldNum"/>
          </p:nvPr>
        </p:nvSpPr>
        <p:spPr>
          <a:xfrm>
            <a:off x="9339840" y="5140080"/>
            <a:ext cx="604440" cy="433440"/>
          </a:xfrm>
          <a:prstGeom prst="rect">
            <a:avLst/>
          </a:prstGeom>
        </p:spPr>
        <p:txBody>
          <a:bodyPr tIns="91440" bIns="91440" anchor="ctr"/>
          <a:p>
            <a:pPr algn="r">
              <a:lnSpc>
                <a:spcPct val="100000"/>
              </a:lnSpc>
            </a:pPr>
            <a:fld id="{5FF49BA4-46A2-4C28-B82F-47BBF876D16F}" type="slidenum">
              <a:rPr b="0" lang="en-IN" sz="1000" spc="-1" strike="noStrike">
                <a:solidFill>
                  <a:srgbClr val="595959"/>
                </a:solidFill>
                <a:latin typeface="Arial"/>
                <a:ea typeface="Arial"/>
              </a:rPr>
              <a:t>1</a:t>
            </a:fld>
            <a:endParaRPr b="0" lang="en-IN" sz="1000" spc="-1" strike="noStrike">
              <a:latin typeface="Times New Roman"/>
            </a:endParaRPr>
          </a:p>
        </p:txBody>
      </p:sp>
      <p:sp>
        <p:nvSpPr>
          <p:cNvPr id="82" name="PlaceHolder 3"/>
          <p:cNvSpPr>
            <a:spLocks noGrp="1"/>
          </p:cNvSpPr>
          <p:nvPr>
            <p:ph type="title"/>
          </p:nvPr>
        </p:nvSpPr>
        <p:spPr>
          <a:xfrm>
            <a:off x="504000" y="226080"/>
            <a:ext cx="9071640" cy="946440"/>
          </a:xfrm>
          <a:prstGeom prst="rect">
            <a:avLst/>
          </a:prstGeom>
        </p:spPr>
        <p:txBody>
          <a:bodyPr lIns="0" rIns="0" tIns="0" bIns="0" anchor="ctr"/>
          <a:p>
            <a:r>
              <a:rPr b="0" lang="en-IN" sz="1810" spc="-1" strike="noStrike">
                <a:solidFill>
                  <a:srgbClr val="000000"/>
                </a:solidFill>
                <a:latin typeface="Arial"/>
              </a:rPr>
              <a:t>Click to edit the title text format</a:t>
            </a:r>
            <a:endParaRPr b="0" lang="en-IN" sz="1810" spc="-1" strike="noStrike">
              <a:solidFill>
                <a:srgbClr val="000000"/>
              </a:solidFill>
              <a:latin typeface="Arial"/>
            </a:endParaRPr>
          </a:p>
        </p:txBody>
      </p:sp>
      <p:sp>
        <p:nvSpPr>
          <p:cNvPr id="83" name="PlaceHolder 4"/>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IN" sz="1540" spc="-1" strike="noStrike">
                <a:solidFill>
                  <a:srgbClr val="000000"/>
                </a:solidFill>
                <a:latin typeface="Arial"/>
              </a:rPr>
              <a:t>Click to edit the outline text format</a:t>
            </a:r>
            <a:endParaRPr b="0" lang="en-IN" sz="154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en-IN" sz="1540" spc="-1" strike="noStrike">
                <a:solidFill>
                  <a:srgbClr val="000000"/>
                </a:solidFill>
                <a:latin typeface="Arial"/>
              </a:rPr>
              <a:t>Second Outline Level</a:t>
            </a:r>
            <a:endParaRPr b="0" lang="en-IN" sz="154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en-IN" sz="1540" spc="-1" strike="noStrike">
                <a:solidFill>
                  <a:srgbClr val="000000"/>
                </a:solidFill>
                <a:latin typeface="Arial"/>
              </a:rPr>
              <a:t>Third Outline Level</a:t>
            </a:r>
            <a:endParaRPr b="0" lang="en-IN" sz="154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en-IN" sz="1540" spc="-1" strike="noStrike">
                <a:solidFill>
                  <a:srgbClr val="000000"/>
                </a:solidFill>
                <a:latin typeface="Arial"/>
              </a:rPr>
              <a:t>Fourth Outline Level</a:t>
            </a:r>
            <a:endParaRPr b="0" lang="en-IN" sz="154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en-IN" sz="2210" spc="-1" strike="noStrike">
                <a:solidFill>
                  <a:srgbClr val="000000"/>
                </a:solidFill>
                <a:latin typeface="Arial"/>
              </a:rPr>
              <a:t>Fifth Outline Level</a:t>
            </a:r>
            <a:endParaRPr b="0" lang="en-IN" sz="221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en-IN" sz="2210" spc="-1" strike="noStrike">
                <a:solidFill>
                  <a:srgbClr val="000000"/>
                </a:solidFill>
                <a:latin typeface="Arial"/>
              </a:rPr>
              <a:t>Sixth Outline Level</a:t>
            </a:r>
            <a:endParaRPr b="0" lang="en-IN" sz="221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en-IN" sz="2210" spc="-1" strike="noStrike">
                <a:solidFill>
                  <a:srgbClr val="000000"/>
                </a:solidFill>
                <a:latin typeface="Arial"/>
              </a:rPr>
              <a:t>Seventh Outline Level</a:t>
            </a:r>
            <a:endParaRPr b="0" lang="en-IN" sz="221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sldNum"/>
          </p:nvPr>
        </p:nvSpPr>
        <p:spPr>
          <a:xfrm>
            <a:off x="9339840" y="5140080"/>
            <a:ext cx="604440" cy="433440"/>
          </a:xfrm>
          <a:prstGeom prst="rect">
            <a:avLst/>
          </a:prstGeom>
        </p:spPr>
        <p:txBody>
          <a:bodyPr tIns="91440" bIns="91440" anchor="ctr"/>
          <a:p>
            <a:pPr>
              <a:lnSpc>
                <a:spcPct val="100000"/>
              </a:lnSpc>
            </a:pPr>
            <a:fld id="{46D0E136-E953-4307-8EDD-46296D4D26F2}" type="slidenum">
              <a:rPr b="0" lang="en-IN" sz="1400" spc="-1" strike="noStrike">
                <a:solidFill>
                  <a:srgbClr val="000000"/>
                </a:solidFill>
                <a:latin typeface="Arial"/>
                <a:ea typeface="Arial"/>
              </a:rPr>
              <a:t>1</a:t>
            </a:fld>
            <a:endParaRPr b="0" lang="en-IN" sz="1400" spc="-1" strike="noStrike">
              <a:latin typeface="Times New Roman"/>
            </a:endParaRPr>
          </a:p>
        </p:txBody>
      </p:sp>
      <p:sp>
        <p:nvSpPr>
          <p:cNvPr id="121" name="PlaceHolder 2"/>
          <p:cNvSpPr>
            <a:spLocks noGrp="1"/>
          </p:cNvSpPr>
          <p:nvPr>
            <p:ph type="title"/>
          </p:nvPr>
        </p:nvSpPr>
        <p:spPr>
          <a:xfrm>
            <a:off x="504000" y="226080"/>
            <a:ext cx="9071640" cy="946440"/>
          </a:xfrm>
          <a:prstGeom prst="rect">
            <a:avLst/>
          </a:prstGeom>
        </p:spPr>
        <p:txBody>
          <a:bodyPr lIns="0" rIns="0" tIns="0" bIns="0" anchor="ctr"/>
          <a:p>
            <a:r>
              <a:rPr b="0" lang="en-IN" sz="1810" spc="-1" strike="noStrike">
                <a:solidFill>
                  <a:srgbClr val="000000"/>
                </a:solidFill>
                <a:latin typeface="Arial"/>
              </a:rPr>
              <a:t>Click to edit the title text format</a:t>
            </a:r>
            <a:endParaRPr b="0" lang="en-IN" sz="1810" spc="-1" strike="noStrike">
              <a:solidFill>
                <a:srgbClr val="000000"/>
              </a:solidFill>
              <a:latin typeface="Arial"/>
            </a:endParaRPr>
          </a:p>
        </p:txBody>
      </p:sp>
      <p:sp>
        <p:nvSpPr>
          <p:cNvPr id="122" name="PlaceHolder 3"/>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IN" sz="1540" spc="-1" strike="noStrike">
                <a:solidFill>
                  <a:srgbClr val="000000"/>
                </a:solidFill>
                <a:latin typeface="Arial"/>
              </a:rPr>
              <a:t>Click to edit the outline text format</a:t>
            </a:r>
            <a:endParaRPr b="0" lang="en-IN" sz="154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en-IN" sz="1540" spc="-1" strike="noStrike">
                <a:solidFill>
                  <a:srgbClr val="000000"/>
                </a:solidFill>
                <a:latin typeface="Arial"/>
              </a:rPr>
              <a:t>Second Outline Level</a:t>
            </a:r>
            <a:endParaRPr b="0" lang="en-IN" sz="154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en-IN" sz="1540" spc="-1" strike="noStrike">
                <a:solidFill>
                  <a:srgbClr val="000000"/>
                </a:solidFill>
                <a:latin typeface="Arial"/>
              </a:rPr>
              <a:t>Third Outline Level</a:t>
            </a:r>
            <a:endParaRPr b="0" lang="en-IN" sz="154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en-IN" sz="1540" spc="-1" strike="noStrike">
                <a:solidFill>
                  <a:srgbClr val="000000"/>
                </a:solidFill>
                <a:latin typeface="Arial"/>
              </a:rPr>
              <a:t>Fourth Outline Level</a:t>
            </a:r>
            <a:endParaRPr b="0" lang="en-IN" sz="154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en-IN" sz="2210" spc="-1" strike="noStrike">
                <a:solidFill>
                  <a:srgbClr val="000000"/>
                </a:solidFill>
                <a:latin typeface="Arial"/>
              </a:rPr>
              <a:t>Fifth Outline Level</a:t>
            </a:r>
            <a:endParaRPr b="0" lang="en-IN" sz="221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en-IN" sz="2210" spc="-1" strike="noStrike">
                <a:solidFill>
                  <a:srgbClr val="000000"/>
                </a:solidFill>
                <a:latin typeface="Arial"/>
              </a:rPr>
              <a:t>Sixth Outline Level</a:t>
            </a:r>
            <a:endParaRPr b="0" lang="en-IN" sz="221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en-IN" sz="2210" spc="-1" strike="noStrike">
                <a:solidFill>
                  <a:srgbClr val="000000"/>
                </a:solidFill>
                <a:latin typeface="Arial"/>
              </a:rPr>
              <a:t>Seventh Outline Level</a:t>
            </a:r>
            <a:endParaRPr b="0" lang="en-IN" sz="221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CustomShape 1"/>
          <p:cNvSpPr/>
          <p:nvPr/>
        </p:nvSpPr>
        <p:spPr>
          <a:xfrm>
            <a:off x="0" y="0"/>
            <a:ext cx="10079640" cy="5669640"/>
          </a:xfrm>
          <a:prstGeom prst="rect">
            <a:avLst/>
          </a:prstGeom>
          <a:solidFill>
            <a:schemeClr val="lt1"/>
          </a:solidFill>
          <a:ln>
            <a:noFill/>
          </a:ln>
        </p:spPr>
        <p:style>
          <a:lnRef idx="0"/>
          <a:fillRef idx="0"/>
          <a:effectRef idx="0"/>
          <a:fontRef idx="minor"/>
        </p:style>
      </p:sp>
      <p:sp>
        <p:nvSpPr>
          <p:cNvPr id="160" name="PlaceHolder 2"/>
          <p:cNvSpPr>
            <a:spLocks noGrp="1"/>
          </p:cNvSpPr>
          <p:nvPr>
            <p:ph type="sldNum"/>
          </p:nvPr>
        </p:nvSpPr>
        <p:spPr>
          <a:xfrm>
            <a:off x="9339840" y="5140080"/>
            <a:ext cx="604440" cy="433440"/>
          </a:xfrm>
          <a:prstGeom prst="rect">
            <a:avLst/>
          </a:prstGeom>
        </p:spPr>
        <p:txBody>
          <a:bodyPr tIns="91440" bIns="91440" anchor="ctr"/>
          <a:p>
            <a:pPr algn="r">
              <a:lnSpc>
                <a:spcPct val="100000"/>
              </a:lnSpc>
            </a:pPr>
            <a:fld id="{E8285D42-AFF0-4A34-AAC9-AE345FAFFACF}" type="slidenum">
              <a:rPr b="0" lang="en-IN" sz="1000" spc="-1" strike="noStrike">
                <a:solidFill>
                  <a:srgbClr val="595959"/>
                </a:solidFill>
                <a:latin typeface="Arial"/>
                <a:ea typeface="Arial"/>
              </a:rPr>
              <a:t>1</a:t>
            </a:fld>
            <a:endParaRPr b="0" lang="en-IN" sz="1000" spc="-1" strike="noStrike">
              <a:latin typeface="Times New Roman"/>
            </a:endParaRPr>
          </a:p>
        </p:txBody>
      </p:sp>
      <p:sp>
        <p:nvSpPr>
          <p:cNvPr id="161" name="PlaceHolder 3"/>
          <p:cNvSpPr>
            <a:spLocks noGrp="1"/>
          </p:cNvSpPr>
          <p:nvPr>
            <p:ph type="title"/>
          </p:nvPr>
        </p:nvSpPr>
        <p:spPr>
          <a:xfrm>
            <a:off x="504000" y="226080"/>
            <a:ext cx="9071640" cy="946440"/>
          </a:xfrm>
          <a:prstGeom prst="rect">
            <a:avLst/>
          </a:prstGeom>
        </p:spPr>
        <p:txBody>
          <a:bodyPr lIns="0" rIns="0" tIns="0" bIns="0" anchor="ctr"/>
          <a:p>
            <a:r>
              <a:rPr b="0" lang="en-IN" sz="1810" spc="-1" strike="noStrike">
                <a:solidFill>
                  <a:srgbClr val="000000"/>
                </a:solidFill>
                <a:latin typeface="Arial"/>
              </a:rPr>
              <a:t>Click to edit the title text format</a:t>
            </a:r>
            <a:endParaRPr b="0" lang="en-IN" sz="1810" spc="-1" strike="noStrike">
              <a:solidFill>
                <a:srgbClr val="000000"/>
              </a:solidFill>
              <a:latin typeface="Arial"/>
            </a:endParaRPr>
          </a:p>
        </p:txBody>
      </p:sp>
      <p:sp>
        <p:nvSpPr>
          <p:cNvPr id="162" name="PlaceHolder 4"/>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IN" sz="1540" spc="-1" strike="noStrike">
                <a:solidFill>
                  <a:srgbClr val="000000"/>
                </a:solidFill>
                <a:latin typeface="Arial"/>
              </a:rPr>
              <a:t>Click to edit the outline text format</a:t>
            </a:r>
            <a:endParaRPr b="0" lang="en-IN" sz="154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en-IN" sz="1540" spc="-1" strike="noStrike">
                <a:solidFill>
                  <a:srgbClr val="000000"/>
                </a:solidFill>
                <a:latin typeface="Arial"/>
              </a:rPr>
              <a:t>Second Outline Level</a:t>
            </a:r>
            <a:endParaRPr b="0" lang="en-IN" sz="154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en-IN" sz="1540" spc="-1" strike="noStrike">
                <a:solidFill>
                  <a:srgbClr val="000000"/>
                </a:solidFill>
                <a:latin typeface="Arial"/>
              </a:rPr>
              <a:t>Third Outline Level</a:t>
            </a:r>
            <a:endParaRPr b="0" lang="en-IN" sz="154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en-IN" sz="1540" spc="-1" strike="noStrike">
                <a:solidFill>
                  <a:srgbClr val="000000"/>
                </a:solidFill>
                <a:latin typeface="Arial"/>
              </a:rPr>
              <a:t>Fourth Outline Level</a:t>
            </a:r>
            <a:endParaRPr b="0" lang="en-IN" sz="154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en-IN" sz="2210" spc="-1" strike="noStrike">
                <a:solidFill>
                  <a:srgbClr val="000000"/>
                </a:solidFill>
                <a:latin typeface="Arial"/>
              </a:rPr>
              <a:t>Fifth Outline Level</a:t>
            </a:r>
            <a:endParaRPr b="0" lang="en-IN" sz="221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en-IN" sz="2210" spc="-1" strike="noStrike">
                <a:solidFill>
                  <a:srgbClr val="000000"/>
                </a:solidFill>
                <a:latin typeface="Arial"/>
              </a:rPr>
              <a:t>Sixth Outline Level</a:t>
            </a:r>
            <a:endParaRPr b="0" lang="en-IN" sz="221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en-IN" sz="2210" spc="-1" strike="noStrike">
                <a:solidFill>
                  <a:srgbClr val="000000"/>
                </a:solidFill>
                <a:latin typeface="Arial"/>
              </a:rPr>
              <a:t>Seventh Outline Level</a:t>
            </a:r>
            <a:endParaRPr b="0" lang="en-IN" sz="221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PlaceHolder 1"/>
          <p:cNvSpPr>
            <a:spLocks noGrp="1"/>
          </p:cNvSpPr>
          <p:nvPr>
            <p:ph type="sldNum"/>
          </p:nvPr>
        </p:nvSpPr>
        <p:spPr>
          <a:xfrm>
            <a:off x="9339840" y="5140080"/>
            <a:ext cx="604440" cy="433440"/>
          </a:xfrm>
          <a:prstGeom prst="rect">
            <a:avLst/>
          </a:prstGeom>
        </p:spPr>
        <p:txBody>
          <a:bodyPr tIns="91440" bIns="91440" anchor="ctr"/>
          <a:p>
            <a:pPr algn="r">
              <a:lnSpc>
                <a:spcPct val="100000"/>
              </a:lnSpc>
            </a:pPr>
            <a:fld id="{F45B80E1-7114-4BDF-93EF-D84E1D74554D}" type="slidenum">
              <a:rPr b="0" lang="en-IN" sz="1000" spc="-1" strike="noStrike">
                <a:solidFill>
                  <a:srgbClr val="595959"/>
                </a:solidFill>
                <a:latin typeface="Arial"/>
                <a:ea typeface="Arial"/>
              </a:rPr>
              <a:t>1</a:t>
            </a:fld>
            <a:endParaRPr b="0" lang="en-IN" sz="1000" spc="-1" strike="noStrike">
              <a:latin typeface="Times New Roman"/>
            </a:endParaRPr>
          </a:p>
        </p:txBody>
      </p:sp>
      <p:sp>
        <p:nvSpPr>
          <p:cNvPr id="200" name="PlaceHolder 2"/>
          <p:cNvSpPr>
            <a:spLocks noGrp="1"/>
          </p:cNvSpPr>
          <p:nvPr>
            <p:ph type="title"/>
          </p:nvPr>
        </p:nvSpPr>
        <p:spPr>
          <a:xfrm>
            <a:off x="504000" y="226080"/>
            <a:ext cx="9071640" cy="946440"/>
          </a:xfrm>
          <a:prstGeom prst="rect">
            <a:avLst/>
          </a:prstGeom>
        </p:spPr>
        <p:txBody>
          <a:bodyPr lIns="0" rIns="0" tIns="0" bIns="0" anchor="ctr"/>
          <a:p>
            <a:r>
              <a:rPr b="0" lang="en-IN" sz="1810" spc="-1" strike="noStrike">
                <a:solidFill>
                  <a:srgbClr val="000000"/>
                </a:solidFill>
                <a:latin typeface="Arial"/>
              </a:rPr>
              <a:t>Click to edit the title text format</a:t>
            </a:r>
            <a:endParaRPr b="0" lang="en-IN" sz="1810" spc="-1" strike="noStrike">
              <a:solidFill>
                <a:srgbClr val="000000"/>
              </a:solidFill>
              <a:latin typeface="Arial"/>
            </a:endParaRPr>
          </a:p>
        </p:txBody>
      </p:sp>
      <p:sp>
        <p:nvSpPr>
          <p:cNvPr id="201" name="PlaceHolder 3"/>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IN" sz="1540" spc="-1" strike="noStrike">
                <a:solidFill>
                  <a:srgbClr val="000000"/>
                </a:solidFill>
                <a:latin typeface="Arial"/>
              </a:rPr>
              <a:t>Click to edit the outline text format</a:t>
            </a:r>
            <a:endParaRPr b="0" lang="en-IN" sz="154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en-IN" sz="1540" spc="-1" strike="noStrike">
                <a:solidFill>
                  <a:srgbClr val="000000"/>
                </a:solidFill>
                <a:latin typeface="Arial"/>
              </a:rPr>
              <a:t>Second Outline Level</a:t>
            </a:r>
            <a:endParaRPr b="0" lang="en-IN" sz="154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en-IN" sz="1540" spc="-1" strike="noStrike">
                <a:solidFill>
                  <a:srgbClr val="000000"/>
                </a:solidFill>
                <a:latin typeface="Arial"/>
              </a:rPr>
              <a:t>Third Outline Level</a:t>
            </a:r>
            <a:endParaRPr b="0" lang="en-IN" sz="154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en-IN" sz="1540" spc="-1" strike="noStrike">
                <a:solidFill>
                  <a:srgbClr val="000000"/>
                </a:solidFill>
                <a:latin typeface="Arial"/>
              </a:rPr>
              <a:t>Fourth Outline Level</a:t>
            </a:r>
            <a:endParaRPr b="0" lang="en-IN" sz="154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en-IN" sz="2210" spc="-1" strike="noStrike">
                <a:solidFill>
                  <a:srgbClr val="000000"/>
                </a:solidFill>
                <a:latin typeface="Arial"/>
              </a:rPr>
              <a:t>Fifth Outline Level</a:t>
            </a:r>
            <a:endParaRPr b="0" lang="en-IN" sz="221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en-IN" sz="2210" spc="-1" strike="noStrike">
                <a:solidFill>
                  <a:srgbClr val="000000"/>
                </a:solidFill>
                <a:latin typeface="Arial"/>
              </a:rPr>
              <a:t>Sixth Outline Level</a:t>
            </a:r>
            <a:endParaRPr b="0" lang="en-IN" sz="221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en-IN" sz="2210" spc="-1" strike="noStrike">
                <a:solidFill>
                  <a:srgbClr val="000000"/>
                </a:solidFill>
                <a:latin typeface="Arial"/>
              </a:rPr>
              <a:t>Seventh Outline Level</a:t>
            </a:r>
            <a:endParaRPr b="0" lang="en-IN" sz="221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aa84f">
            <a:alpha val="67000"/>
          </a:srgbClr>
        </a:solidFill>
      </p:bgPr>
    </p:bg>
    <p:spTree>
      <p:nvGrpSpPr>
        <p:cNvPr id="1" name=""/>
        <p:cNvGrpSpPr/>
        <p:nvPr/>
      </p:nvGrpSpPr>
      <p:grpSpPr>
        <a:xfrm>
          <a:off x="0" y="0"/>
          <a:ext cx="0" cy="0"/>
          <a:chOff x="0" y="0"/>
          <a:chExt cx="0" cy="0"/>
        </a:xfrm>
      </p:grpSpPr>
      <p:sp>
        <p:nvSpPr>
          <p:cNvPr id="238" name="CustomShape 1"/>
          <p:cNvSpPr/>
          <p:nvPr/>
        </p:nvSpPr>
        <p:spPr>
          <a:xfrm>
            <a:off x="0" y="2330640"/>
            <a:ext cx="10079640" cy="808560"/>
          </a:xfrm>
          <a:prstGeom prst="rect">
            <a:avLst/>
          </a:prstGeom>
          <a:noFill/>
          <a:ln>
            <a:noFill/>
          </a:ln>
          <a:effectLst>
            <a:outerShdw algn="bl" blurRad="71438" dir="3360000" dist="47625" rotWithShape="0">
              <a:srgbClr val="000000">
                <a:alpha val="50000"/>
              </a:srgbClr>
            </a:outerShdw>
          </a:effectLst>
        </p:spPr>
        <p:style>
          <a:lnRef idx="0"/>
          <a:fillRef idx="0"/>
          <a:effectRef idx="0"/>
          <a:fontRef idx="minor"/>
        </p:style>
        <p:txBody>
          <a:bodyPr tIns="91440" bIns="91440" anchor="b"/>
          <a:p>
            <a:pPr algn="ctr">
              <a:lnSpc>
                <a:spcPct val="100000"/>
              </a:lnSpc>
            </a:pPr>
            <a:r>
              <a:rPr b="1" lang="en-IN" sz="4800" spc="-1" strike="noStrike">
                <a:solidFill>
                  <a:srgbClr val="f4f4f4"/>
                </a:solidFill>
                <a:latin typeface="Amatic SC"/>
                <a:ea typeface="Amatic SC"/>
              </a:rPr>
              <a:t>NEXT TO A WATER BODY</a:t>
            </a:r>
            <a:endParaRPr b="0" lang="en-IN" sz="4800" spc="-1" strike="noStrike">
              <a:latin typeface="Arial"/>
            </a:endParaRPr>
          </a:p>
        </p:txBody>
      </p:sp>
      <p:sp>
        <p:nvSpPr>
          <p:cNvPr id="239" name="CustomShape 2"/>
          <p:cNvSpPr/>
          <p:nvPr/>
        </p:nvSpPr>
        <p:spPr>
          <a:xfrm>
            <a:off x="0" y="4805280"/>
            <a:ext cx="802080" cy="864000"/>
          </a:xfrm>
          <a:prstGeom prst="rect">
            <a:avLst/>
          </a:prstGeom>
          <a:solidFill>
            <a:schemeClr val="lt2"/>
          </a:solidFill>
          <a:ln w="9360">
            <a:solidFill>
              <a:srgbClr val="ffffff"/>
            </a:solidFill>
            <a:round/>
          </a:ln>
        </p:spPr>
        <p:style>
          <a:lnRef idx="0"/>
          <a:fillRef idx="0"/>
          <a:effectRef idx="0"/>
          <a:fontRef idx="minor"/>
        </p:style>
      </p:sp>
      <p:pic>
        <p:nvPicPr>
          <p:cNvPr id="240" name="Google Shape;1497;p204" descr=""/>
          <p:cNvPicPr/>
          <p:nvPr/>
        </p:nvPicPr>
        <p:blipFill>
          <a:blip r:embed="rId1"/>
          <a:srcRect l="0" t="8277" r="0" b="29082"/>
          <a:stretch/>
        </p:blipFill>
        <p:spPr>
          <a:xfrm>
            <a:off x="72000" y="4870080"/>
            <a:ext cx="669240" cy="7282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500760" y="921600"/>
            <a:ext cx="324216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TYRE SWINGS</a:t>
            </a:r>
            <a:endParaRPr b="0" lang="en-IN" sz="3600" spc="-1" strike="noStrike">
              <a:solidFill>
                <a:srgbClr val="000000"/>
              </a:solidFill>
              <a:latin typeface="Arial"/>
            </a:endParaRPr>
          </a:p>
        </p:txBody>
      </p:sp>
      <p:sp>
        <p:nvSpPr>
          <p:cNvPr id="242" name="CustomShape 2"/>
          <p:cNvSpPr/>
          <p:nvPr/>
        </p:nvSpPr>
        <p:spPr>
          <a:xfrm>
            <a:off x="714600" y="1665720"/>
            <a:ext cx="2814480" cy="3317040"/>
          </a:xfrm>
          <a:prstGeom prst="rect">
            <a:avLst/>
          </a:prstGeom>
          <a:noFill/>
          <a:ln>
            <a:noFill/>
          </a:ln>
        </p:spPr>
        <p:style>
          <a:lnRef idx="0"/>
          <a:fillRef idx="0"/>
          <a:effectRef idx="0"/>
          <a:fontRef idx="minor"/>
        </p:style>
        <p:txBody>
          <a:bodyPr tIns="91440" bIns="91440"/>
          <a:p>
            <a:pPr algn="just">
              <a:lnSpc>
                <a:spcPct val="100000"/>
              </a:lnSpc>
            </a:pPr>
            <a:r>
              <a:rPr b="0" lang="en-IN" sz="1200" spc="-1" strike="noStrike">
                <a:solidFill>
                  <a:srgbClr val="000000"/>
                </a:solidFill>
                <a:latin typeface="Open Sans"/>
                <a:ea typeface="Open Sans"/>
              </a:rPr>
              <a:t>Swings are relaxing and a fun game for children and adults. This would explain to the children the idea of oscillatory motion. The metal bars especially the ones on the sides can be used to create fun puzzles for them to solve.</a:t>
            </a:r>
            <a:endParaRPr b="0" lang="en-IN" sz="1200" spc="-1" strike="noStrike">
              <a:latin typeface="Arial"/>
            </a:endParaRPr>
          </a:p>
          <a:p>
            <a:pPr algn="just">
              <a:lnSpc>
                <a:spcPct val="100000"/>
              </a:lnSpc>
            </a:pPr>
            <a:endParaRPr b="0" lang="en-IN" sz="1200" spc="-1" strike="noStrike">
              <a:latin typeface="Arial"/>
            </a:endParaRPr>
          </a:p>
        </p:txBody>
      </p:sp>
      <p:pic>
        <p:nvPicPr>
          <p:cNvPr id="243" name="Google Shape;1504;p205" descr=""/>
          <p:cNvPicPr/>
          <p:nvPr/>
        </p:nvPicPr>
        <p:blipFill>
          <a:blip r:embed="rId1"/>
          <a:srcRect l="0" t="8277" r="0" b="29082"/>
          <a:stretch/>
        </p:blipFill>
        <p:spPr>
          <a:xfrm>
            <a:off x="72000" y="4870080"/>
            <a:ext cx="669240" cy="728280"/>
          </a:xfrm>
          <a:prstGeom prst="rect">
            <a:avLst/>
          </a:prstGeom>
          <a:ln>
            <a:noFill/>
          </a:ln>
        </p:spPr>
      </p:pic>
      <p:pic>
        <p:nvPicPr>
          <p:cNvPr id="244" name="Google Shape;1505;p205" descr=""/>
          <p:cNvPicPr/>
          <p:nvPr/>
        </p:nvPicPr>
        <p:blipFill>
          <a:blip r:embed="rId2"/>
          <a:srcRect l="0" t="6467" r="13651" b="0"/>
          <a:stretch/>
        </p:blipFill>
        <p:spPr>
          <a:xfrm>
            <a:off x="3918240" y="1185120"/>
            <a:ext cx="5482440" cy="3563280"/>
          </a:xfrm>
          <a:prstGeom prst="rect">
            <a:avLst/>
          </a:prstGeom>
          <a:ln>
            <a:noFill/>
          </a:ln>
        </p:spPr>
      </p:pic>
      <p:sp>
        <p:nvSpPr>
          <p:cNvPr id="245" name="CustomShape 3"/>
          <p:cNvSpPr/>
          <p:nvPr/>
        </p:nvSpPr>
        <p:spPr>
          <a:xfrm>
            <a:off x="908280" y="507024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further detailed out to fit site context. </a:t>
            </a:r>
            <a:endParaRPr b="0" lang="en-IN" sz="1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500760" y="921600"/>
            <a:ext cx="324216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SWAYING CLIMBER</a:t>
            </a:r>
            <a:endParaRPr b="0" lang="en-IN" sz="3600" spc="-1" strike="noStrike">
              <a:solidFill>
                <a:srgbClr val="000000"/>
              </a:solidFill>
              <a:latin typeface="Arial"/>
            </a:endParaRPr>
          </a:p>
        </p:txBody>
      </p:sp>
      <p:sp>
        <p:nvSpPr>
          <p:cNvPr id="247" name="CustomShape 2"/>
          <p:cNvSpPr/>
          <p:nvPr/>
        </p:nvSpPr>
        <p:spPr>
          <a:xfrm>
            <a:off x="714600" y="1665720"/>
            <a:ext cx="2814480" cy="3317040"/>
          </a:xfrm>
          <a:prstGeom prst="rect">
            <a:avLst/>
          </a:prstGeom>
          <a:noFill/>
          <a:ln>
            <a:noFill/>
          </a:ln>
        </p:spPr>
        <p:style>
          <a:lnRef idx="0"/>
          <a:fillRef idx="0"/>
          <a:effectRef idx="0"/>
          <a:fontRef idx="minor"/>
        </p:style>
        <p:txBody>
          <a:bodyPr tIns="91440" bIns="91440"/>
          <a:p>
            <a:pPr algn="just">
              <a:lnSpc>
                <a:spcPct val="100000"/>
              </a:lnSpc>
            </a:pPr>
            <a:r>
              <a:rPr b="0" lang="en-IN" sz="1200" spc="-1" strike="noStrike">
                <a:solidFill>
                  <a:srgbClr val="000000"/>
                </a:solidFill>
                <a:latin typeface="Open Sans"/>
                <a:ea typeface="Open Sans"/>
              </a:rPr>
              <a:t>A climber is an element which would help them coordinate better and achieve targets. This would enrich their body and mind coordination.</a:t>
            </a:r>
            <a:endParaRPr b="0" lang="en-IN" sz="1200" spc="-1" strike="noStrike">
              <a:latin typeface="Arial"/>
            </a:endParaRPr>
          </a:p>
          <a:p>
            <a:pPr algn="just">
              <a:lnSpc>
                <a:spcPct val="100000"/>
              </a:lnSpc>
            </a:pPr>
            <a:endParaRPr b="0" lang="en-IN" sz="1200" spc="-1" strike="noStrike">
              <a:latin typeface="Arial"/>
            </a:endParaRPr>
          </a:p>
        </p:txBody>
      </p:sp>
      <p:pic>
        <p:nvPicPr>
          <p:cNvPr id="248" name="Google Shape;1513;p206" descr=""/>
          <p:cNvPicPr/>
          <p:nvPr/>
        </p:nvPicPr>
        <p:blipFill>
          <a:blip r:embed="rId1"/>
          <a:srcRect l="0" t="8277" r="0" b="29082"/>
          <a:stretch/>
        </p:blipFill>
        <p:spPr>
          <a:xfrm>
            <a:off x="72000" y="4870080"/>
            <a:ext cx="669240" cy="728280"/>
          </a:xfrm>
          <a:prstGeom prst="rect">
            <a:avLst/>
          </a:prstGeom>
          <a:ln>
            <a:noFill/>
          </a:ln>
        </p:spPr>
      </p:pic>
      <p:sp>
        <p:nvSpPr>
          <p:cNvPr id="249" name="CustomShape 3"/>
          <p:cNvSpPr/>
          <p:nvPr/>
        </p:nvSpPr>
        <p:spPr>
          <a:xfrm>
            <a:off x="908280" y="507024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further detailed out to fit site context. </a:t>
            </a:r>
            <a:endParaRPr b="0" lang="en-IN" sz="1200" spc="-1" strike="noStrike">
              <a:latin typeface="Arial"/>
            </a:endParaRPr>
          </a:p>
        </p:txBody>
      </p:sp>
      <p:pic>
        <p:nvPicPr>
          <p:cNvPr id="250" name="Google Shape;1515;p206" descr=""/>
          <p:cNvPicPr/>
          <p:nvPr/>
        </p:nvPicPr>
        <p:blipFill>
          <a:blip r:embed="rId2"/>
          <a:srcRect l="33265" t="0" r="38018" b="0"/>
          <a:stretch/>
        </p:blipFill>
        <p:spPr>
          <a:xfrm>
            <a:off x="6999480" y="921600"/>
            <a:ext cx="2370240" cy="3413880"/>
          </a:xfrm>
          <a:prstGeom prst="rect">
            <a:avLst/>
          </a:prstGeom>
          <a:ln>
            <a:noFill/>
          </a:ln>
        </p:spPr>
      </p:pic>
      <p:pic>
        <p:nvPicPr>
          <p:cNvPr id="251" name="Google Shape;1516;p206" descr=""/>
          <p:cNvPicPr/>
          <p:nvPr/>
        </p:nvPicPr>
        <p:blipFill>
          <a:blip r:embed="rId3"/>
          <a:srcRect l="26932" t="0" r="34336" b="0"/>
          <a:stretch/>
        </p:blipFill>
        <p:spPr>
          <a:xfrm>
            <a:off x="3743280" y="921600"/>
            <a:ext cx="3197160" cy="34138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102680" y="514332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detailed out such that, there would be no settling corners for snakes.</a:t>
            </a:r>
            <a:endParaRPr b="0" lang="en-IN" sz="1200" spc="-1" strike="noStrike">
              <a:latin typeface="Arial"/>
            </a:endParaRPr>
          </a:p>
        </p:txBody>
      </p:sp>
      <p:pic>
        <p:nvPicPr>
          <p:cNvPr id="253" name="Google Shape;1522;p207" descr=""/>
          <p:cNvPicPr/>
          <p:nvPr/>
        </p:nvPicPr>
        <p:blipFill>
          <a:blip r:embed="rId1"/>
          <a:srcRect l="0" t="8277" r="0" b="29082"/>
          <a:stretch/>
        </p:blipFill>
        <p:spPr>
          <a:xfrm>
            <a:off x="72000" y="4870080"/>
            <a:ext cx="669240" cy="728280"/>
          </a:xfrm>
          <a:prstGeom prst="rect">
            <a:avLst/>
          </a:prstGeom>
          <a:ln>
            <a:noFill/>
          </a:ln>
        </p:spPr>
      </p:pic>
      <p:sp>
        <p:nvSpPr>
          <p:cNvPr id="254" name="TextShape 2"/>
          <p:cNvSpPr txBox="1"/>
          <p:nvPr/>
        </p:nvSpPr>
        <p:spPr>
          <a:xfrm>
            <a:off x="0" y="249120"/>
            <a:ext cx="1007964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PLAYSTATION - 01 </a:t>
            </a:r>
            <a:br/>
            <a:r>
              <a:rPr b="1" lang="en-IN" sz="3600" spc="-1" strike="noStrike">
                <a:solidFill>
                  <a:srgbClr val="000000"/>
                </a:solidFill>
                <a:latin typeface="Amatic SC"/>
                <a:ea typeface="Amatic SC"/>
              </a:rPr>
              <a:t>BALANCE BRIDGE AND HEAVING HOOPS </a:t>
            </a:r>
            <a:endParaRPr b="0" lang="en-IN" sz="3600" spc="-1" strike="noStrike">
              <a:solidFill>
                <a:srgbClr val="000000"/>
              </a:solidFill>
              <a:latin typeface="Arial"/>
            </a:endParaRPr>
          </a:p>
        </p:txBody>
      </p:sp>
      <p:pic>
        <p:nvPicPr>
          <p:cNvPr id="255" name="Google Shape;1524;p207" descr=""/>
          <p:cNvPicPr/>
          <p:nvPr/>
        </p:nvPicPr>
        <p:blipFill>
          <a:blip r:embed="rId2"/>
          <a:srcRect l="0" t="20750" r="0" b="0"/>
          <a:stretch/>
        </p:blipFill>
        <p:spPr>
          <a:xfrm>
            <a:off x="2094480" y="1615680"/>
            <a:ext cx="5889960" cy="31114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6" name="Google Shape;1529;p208" descr=""/>
          <p:cNvPicPr/>
          <p:nvPr/>
        </p:nvPicPr>
        <p:blipFill>
          <a:blip r:embed="rId1"/>
          <a:srcRect l="0" t="8277" r="0" b="29082"/>
          <a:stretch/>
        </p:blipFill>
        <p:spPr>
          <a:xfrm>
            <a:off x="72000" y="4870080"/>
            <a:ext cx="669240" cy="728280"/>
          </a:xfrm>
          <a:prstGeom prst="rect">
            <a:avLst/>
          </a:prstGeom>
          <a:ln>
            <a:noFill/>
          </a:ln>
        </p:spPr>
      </p:pic>
      <p:sp>
        <p:nvSpPr>
          <p:cNvPr id="257" name="TextShape 1"/>
          <p:cNvSpPr txBox="1"/>
          <p:nvPr/>
        </p:nvSpPr>
        <p:spPr>
          <a:xfrm>
            <a:off x="0" y="180000"/>
            <a:ext cx="1007964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ADVENTURE CONNECT</a:t>
            </a:r>
            <a:endParaRPr b="0" lang="en-IN" sz="3600" spc="-1" strike="noStrike">
              <a:solidFill>
                <a:srgbClr val="000000"/>
              </a:solidFill>
              <a:latin typeface="Arial"/>
            </a:endParaRPr>
          </a:p>
        </p:txBody>
      </p:sp>
      <p:pic>
        <p:nvPicPr>
          <p:cNvPr id="258" name="Google Shape;1531;p208" descr=""/>
          <p:cNvPicPr/>
          <p:nvPr/>
        </p:nvPicPr>
        <p:blipFill>
          <a:blip r:embed="rId2"/>
          <a:srcRect l="3828" t="0" r="17053" b="13121"/>
          <a:stretch/>
        </p:blipFill>
        <p:spPr>
          <a:xfrm>
            <a:off x="897120" y="1091160"/>
            <a:ext cx="4369320" cy="2700360"/>
          </a:xfrm>
          <a:prstGeom prst="rect">
            <a:avLst/>
          </a:prstGeom>
          <a:ln>
            <a:noFill/>
          </a:ln>
        </p:spPr>
      </p:pic>
      <p:sp>
        <p:nvSpPr>
          <p:cNvPr id="259" name="CustomShape 2"/>
          <p:cNvSpPr/>
          <p:nvPr/>
        </p:nvSpPr>
        <p:spPr>
          <a:xfrm>
            <a:off x="834480" y="4072320"/>
            <a:ext cx="8811000" cy="3490560"/>
          </a:xfrm>
          <a:prstGeom prst="rect">
            <a:avLst/>
          </a:prstGeom>
          <a:noFill/>
          <a:ln>
            <a:noFill/>
          </a:ln>
        </p:spPr>
        <p:style>
          <a:lnRef idx="0"/>
          <a:fillRef idx="0"/>
          <a:effectRef idx="0"/>
          <a:fontRef idx="minor"/>
        </p:style>
        <p:txBody>
          <a:bodyPr tIns="91440" bIns="91440"/>
          <a:p>
            <a:pPr algn="just">
              <a:lnSpc>
                <a:spcPct val="100000"/>
              </a:lnSpc>
            </a:pPr>
            <a:r>
              <a:rPr b="0" lang="en-IN" sz="1200" spc="-1" strike="noStrike">
                <a:solidFill>
                  <a:srgbClr val="000000"/>
                </a:solidFill>
                <a:latin typeface="Open Sans"/>
                <a:ea typeface="Open Sans"/>
              </a:rPr>
              <a:t>The Adventure Connect would be a fun element for all age groups, this element is designed to infuse balance and stability, and would be challenging and fun for all age groups.</a:t>
            </a:r>
            <a:endParaRPr b="0" lang="en-IN" sz="1200" spc="-1" strike="noStrike">
              <a:latin typeface="Arial"/>
            </a:endParaRPr>
          </a:p>
          <a:p>
            <a:pPr algn="just">
              <a:lnSpc>
                <a:spcPct val="100000"/>
              </a:lnSpc>
            </a:pPr>
            <a:endParaRPr b="0" lang="en-IN" sz="1200" spc="-1" strike="noStrike">
              <a:latin typeface="Arial"/>
            </a:endParaRPr>
          </a:p>
          <a:p>
            <a:pPr algn="just">
              <a:lnSpc>
                <a:spcPct val="100000"/>
              </a:lnSpc>
            </a:pPr>
            <a:endParaRPr b="0" lang="en-IN" sz="1200" spc="-1" strike="noStrike">
              <a:latin typeface="Arial"/>
            </a:endParaRPr>
          </a:p>
        </p:txBody>
      </p:sp>
      <p:pic>
        <p:nvPicPr>
          <p:cNvPr id="260" name="Google Shape;1533;p208" descr=""/>
          <p:cNvPicPr/>
          <p:nvPr/>
        </p:nvPicPr>
        <p:blipFill>
          <a:blip r:embed="rId3"/>
          <a:srcRect l="22468" t="26150" r="24756" b="12288"/>
          <a:stretch/>
        </p:blipFill>
        <p:spPr>
          <a:xfrm>
            <a:off x="5311800" y="1091160"/>
            <a:ext cx="4113000" cy="2700360"/>
          </a:xfrm>
          <a:prstGeom prst="rect">
            <a:avLst/>
          </a:prstGeom>
          <a:ln>
            <a:noFill/>
          </a:ln>
        </p:spPr>
      </p:pic>
      <p:sp>
        <p:nvSpPr>
          <p:cNvPr id="261" name="CustomShape 3"/>
          <p:cNvSpPr/>
          <p:nvPr/>
        </p:nvSpPr>
        <p:spPr>
          <a:xfrm>
            <a:off x="908280" y="507024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further detailed out to fit site context. </a:t>
            </a:r>
            <a:endParaRPr b="0" lang="en-IN"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7535520" y="950760"/>
            <a:ext cx="687960" cy="687960"/>
          </a:xfrm>
          <a:prstGeom prst="ellipse">
            <a:avLst/>
          </a:prstGeom>
          <a:solidFill>
            <a:srgbClr val="efefef"/>
          </a:solidFill>
          <a:ln w="76320">
            <a:solidFill>
              <a:schemeClr val="dk2"/>
            </a:solidFill>
            <a:round/>
          </a:ln>
        </p:spPr>
        <p:style>
          <a:lnRef idx="0"/>
          <a:fillRef idx="0"/>
          <a:effectRef idx="0"/>
          <a:fontRef idx="minor"/>
        </p:style>
      </p:sp>
      <p:sp>
        <p:nvSpPr>
          <p:cNvPr id="263" name="CustomShape 2"/>
          <p:cNvSpPr/>
          <p:nvPr/>
        </p:nvSpPr>
        <p:spPr>
          <a:xfrm>
            <a:off x="8383320" y="950760"/>
            <a:ext cx="687960" cy="687960"/>
          </a:xfrm>
          <a:prstGeom prst="ellipse">
            <a:avLst/>
          </a:prstGeom>
          <a:solidFill>
            <a:srgbClr val="d9d9d9"/>
          </a:solidFill>
          <a:ln w="76320">
            <a:solidFill>
              <a:schemeClr val="dk2"/>
            </a:solidFill>
            <a:round/>
          </a:ln>
        </p:spPr>
        <p:style>
          <a:lnRef idx="0"/>
          <a:fillRef idx="0"/>
          <a:effectRef idx="0"/>
          <a:fontRef idx="minor"/>
        </p:style>
      </p:sp>
      <p:sp>
        <p:nvSpPr>
          <p:cNvPr id="264" name="CustomShape 3"/>
          <p:cNvSpPr/>
          <p:nvPr/>
        </p:nvSpPr>
        <p:spPr>
          <a:xfrm>
            <a:off x="6688440" y="950760"/>
            <a:ext cx="687960" cy="687960"/>
          </a:xfrm>
          <a:prstGeom prst="ellipse">
            <a:avLst/>
          </a:prstGeom>
          <a:solidFill>
            <a:srgbClr val="d9d9d9"/>
          </a:solidFill>
          <a:ln w="76320">
            <a:solidFill>
              <a:schemeClr val="dk2"/>
            </a:solidFill>
            <a:round/>
          </a:ln>
        </p:spPr>
        <p:style>
          <a:lnRef idx="0"/>
          <a:fillRef idx="0"/>
          <a:effectRef idx="0"/>
          <a:fontRef idx="minor"/>
        </p:style>
      </p:sp>
      <p:sp>
        <p:nvSpPr>
          <p:cNvPr id="265" name="CustomShape 4"/>
          <p:cNvSpPr/>
          <p:nvPr/>
        </p:nvSpPr>
        <p:spPr>
          <a:xfrm>
            <a:off x="9230760" y="110880"/>
            <a:ext cx="687960" cy="687960"/>
          </a:xfrm>
          <a:prstGeom prst="ellipse">
            <a:avLst/>
          </a:prstGeom>
          <a:solidFill>
            <a:srgbClr val="d9d9d9"/>
          </a:solidFill>
          <a:ln w="76320">
            <a:solidFill>
              <a:schemeClr val="dk2"/>
            </a:solidFill>
            <a:round/>
          </a:ln>
        </p:spPr>
        <p:style>
          <a:lnRef idx="0"/>
          <a:fillRef idx="0"/>
          <a:effectRef idx="0"/>
          <a:fontRef idx="minor"/>
        </p:style>
      </p:sp>
      <p:sp>
        <p:nvSpPr>
          <p:cNvPr id="266" name="CustomShape 5"/>
          <p:cNvSpPr/>
          <p:nvPr/>
        </p:nvSpPr>
        <p:spPr>
          <a:xfrm>
            <a:off x="7535520" y="1809360"/>
            <a:ext cx="687960" cy="687960"/>
          </a:xfrm>
          <a:prstGeom prst="ellipse">
            <a:avLst/>
          </a:prstGeom>
          <a:solidFill>
            <a:srgbClr val="d9d9d9"/>
          </a:solidFill>
          <a:ln w="76320">
            <a:solidFill>
              <a:schemeClr val="dk2"/>
            </a:solidFill>
            <a:round/>
          </a:ln>
        </p:spPr>
        <p:style>
          <a:lnRef idx="0"/>
          <a:fillRef idx="0"/>
          <a:effectRef idx="0"/>
          <a:fontRef idx="minor"/>
        </p:style>
      </p:sp>
      <p:sp>
        <p:nvSpPr>
          <p:cNvPr id="267" name="CustomShape 6"/>
          <p:cNvSpPr/>
          <p:nvPr/>
        </p:nvSpPr>
        <p:spPr>
          <a:xfrm>
            <a:off x="8383320" y="1809360"/>
            <a:ext cx="687960" cy="687960"/>
          </a:xfrm>
          <a:prstGeom prst="ellipse">
            <a:avLst/>
          </a:prstGeom>
          <a:solidFill>
            <a:srgbClr val="d9d9d9"/>
          </a:solidFill>
          <a:ln w="76320">
            <a:solidFill>
              <a:schemeClr val="dk2"/>
            </a:solidFill>
            <a:round/>
          </a:ln>
        </p:spPr>
        <p:style>
          <a:lnRef idx="0"/>
          <a:fillRef idx="0"/>
          <a:effectRef idx="0"/>
          <a:fontRef idx="minor"/>
        </p:style>
      </p:sp>
      <p:sp>
        <p:nvSpPr>
          <p:cNvPr id="268" name="CustomShape 7"/>
          <p:cNvSpPr/>
          <p:nvPr/>
        </p:nvSpPr>
        <p:spPr>
          <a:xfrm>
            <a:off x="5763960" y="1809360"/>
            <a:ext cx="687960" cy="687960"/>
          </a:xfrm>
          <a:prstGeom prst="ellipse">
            <a:avLst/>
          </a:prstGeom>
          <a:solidFill>
            <a:srgbClr val="d9d9d9"/>
          </a:solidFill>
          <a:ln w="76320">
            <a:solidFill>
              <a:schemeClr val="dk2"/>
            </a:solidFill>
            <a:round/>
          </a:ln>
        </p:spPr>
        <p:style>
          <a:lnRef idx="0"/>
          <a:fillRef idx="0"/>
          <a:effectRef idx="0"/>
          <a:fontRef idx="minor"/>
        </p:style>
      </p:sp>
      <p:sp>
        <p:nvSpPr>
          <p:cNvPr id="269" name="CustomShape 8"/>
          <p:cNvSpPr/>
          <p:nvPr/>
        </p:nvSpPr>
        <p:spPr>
          <a:xfrm>
            <a:off x="9230760" y="1809360"/>
            <a:ext cx="687960" cy="687960"/>
          </a:xfrm>
          <a:prstGeom prst="ellipse">
            <a:avLst/>
          </a:prstGeom>
          <a:solidFill>
            <a:srgbClr val="d9d9d9"/>
          </a:solidFill>
          <a:ln w="76320">
            <a:solidFill>
              <a:schemeClr val="dk2"/>
            </a:solidFill>
            <a:round/>
          </a:ln>
        </p:spPr>
        <p:style>
          <a:lnRef idx="0"/>
          <a:fillRef idx="0"/>
          <a:effectRef idx="0"/>
          <a:fontRef idx="minor"/>
        </p:style>
      </p:sp>
      <p:sp>
        <p:nvSpPr>
          <p:cNvPr id="270" name="CustomShape 9"/>
          <p:cNvSpPr/>
          <p:nvPr/>
        </p:nvSpPr>
        <p:spPr>
          <a:xfrm>
            <a:off x="7535520" y="2667960"/>
            <a:ext cx="687960" cy="687960"/>
          </a:xfrm>
          <a:prstGeom prst="ellipse">
            <a:avLst/>
          </a:prstGeom>
          <a:solidFill>
            <a:srgbClr val="d9d9d9"/>
          </a:solidFill>
          <a:ln w="76320">
            <a:solidFill>
              <a:schemeClr val="dk2"/>
            </a:solidFill>
            <a:round/>
          </a:ln>
        </p:spPr>
        <p:style>
          <a:lnRef idx="0"/>
          <a:fillRef idx="0"/>
          <a:effectRef idx="0"/>
          <a:fontRef idx="minor"/>
        </p:style>
      </p:sp>
      <p:sp>
        <p:nvSpPr>
          <p:cNvPr id="271" name="CustomShape 10"/>
          <p:cNvSpPr/>
          <p:nvPr/>
        </p:nvSpPr>
        <p:spPr>
          <a:xfrm>
            <a:off x="8383320" y="2667960"/>
            <a:ext cx="687960" cy="687960"/>
          </a:xfrm>
          <a:prstGeom prst="ellipse">
            <a:avLst/>
          </a:prstGeom>
          <a:solidFill>
            <a:srgbClr val="d9d9d9"/>
          </a:solidFill>
          <a:ln w="76320">
            <a:solidFill>
              <a:schemeClr val="dk2"/>
            </a:solidFill>
            <a:round/>
          </a:ln>
        </p:spPr>
        <p:style>
          <a:lnRef idx="0"/>
          <a:fillRef idx="0"/>
          <a:effectRef idx="0"/>
          <a:fontRef idx="minor"/>
        </p:style>
      </p:sp>
      <p:sp>
        <p:nvSpPr>
          <p:cNvPr id="272" name="CustomShape 11"/>
          <p:cNvSpPr/>
          <p:nvPr/>
        </p:nvSpPr>
        <p:spPr>
          <a:xfrm>
            <a:off x="5763960" y="2667960"/>
            <a:ext cx="687960" cy="687960"/>
          </a:xfrm>
          <a:prstGeom prst="ellipse">
            <a:avLst/>
          </a:prstGeom>
          <a:solidFill>
            <a:srgbClr val="d9d9d9"/>
          </a:solidFill>
          <a:ln w="76320">
            <a:solidFill>
              <a:schemeClr val="dk2"/>
            </a:solidFill>
            <a:round/>
          </a:ln>
        </p:spPr>
        <p:style>
          <a:lnRef idx="0"/>
          <a:fillRef idx="0"/>
          <a:effectRef idx="0"/>
          <a:fontRef idx="minor"/>
        </p:style>
      </p:sp>
      <p:sp>
        <p:nvSpPr>
          <p:cNvPr id="273" name="CustomShape 12"/>
          <p:cNvSpPr/>
          <p:nvPr/>
        </p:nvSpPr>
        <p:spPr>
          <a:xfrm>
            <a:off x="9230760" y="2667960"/>
            <a:ext cx="687960" cy="687960"/>
          </a:xfrm>
          <a:prstGeom prst="ellipse">
            <a:avLst/>
          </a:prstGeom>
          <a:solidFill>
            <a:srgbClr val="d9d9d9"/>
          </a:solidFill>
          <a:ln w="76320">
            <a:solidFill>
              <a:schemeClr val="dk2"/>
            </a:solidFill>
            <a:round/>
          </a:ln>
        </p:spPr>
        <p:style>
          <a:lnRef idx="0"/>
          <a:fillRef idx="0"/>
          <a:effectRef idx="0"/>
          <a:fontRef idx="minor"/>
        </p:style>
      </p:sp>
      <p:sp>
        <p:nvSpPr>
          <p:cNvPr id="274" name="CustomShape 13"/>
          <p:cNvSpPr/>
          <p:nvPr/>
        </p:nvSpPr>
        <p:spPr>
          <a:xfrm>
            <a:off x="7535520" y="3526200"/>
            <a:ext cx="687960" cy="687960"/>
          </a:xfrm>
          <a:prstGeom prst="ellipse">
            <a:avLst/>
          </a:prstGeom>
          <a:solidFill>
            <a:srgbClr val="d9d9d9"/>
          </a:solidFill>
          <a:ln w="76320">
            <a:solidFill>
              <a:schemeClr val="dk2"/>
            </a:solidFill>
            <a:round/>
          </a:ln>
        </p:spPr>
        <p:style>
          <a:lnRef idx="0"/>
          <a:fillRef idx="0"/>
          <a:effectRef idx="0"/>
          <a:fontRef idx="minor"/>
        </p:style>
      </p:sp>
      <p:sp>
        <p:nvSpPr>
          <p:cNvPr id="275" name="CustomShape 14"/>
          <p:cNvSpPr/>
          <p:nvPr/>
        </p:nvSpPr>
        <p:spPr>
          <a:xfrm>
            <a:off x="8383320" y="3526200"/>
            <a:ext cx="687960" cy="687960"/>
          </a:xfrm>
          <a:prstGeom prst="ellipse">
            <a:avLst/>
          </a:prstGeom>
          <a:solidFill>
            <a:srgbClr val="d9d9d9"/>
          </a:solidFill>
          <a:ln w="76320">
            <a:solidFill>
              <a:schemeClr val="dk2"/>
            </a:solidFill>
            <a:round/>
          </a:ln>
        </p:spPr>
        <p:style>
          <a:lnRef idx="0"/>
          <a:fillRef idx="0"/>
          <a:effectRef idx="0"/>
          <a:fontRef idx="minor"/>
        </p:style>
      </p:sp>
      <p:sp>
        <p:nvSpPr>
          <p:cNvPr id="276" name="CustomShape 15"/>
          <p:cNvSpPr/>
          <p:nvPr/>
        </p:nvSpPr>
        <p:spPr>
          <a:xfrm>
            <a:off x="6688440" y="3526200"/>
            <a:ext cx="687960" cy="687960"/>
          </a:xfrm>
          <a:prstGeom prst="ellipse">
            <a:avLst/>
          </a:prstGeom>
          <a:solidFill>
            <a:srgbClr val="d9d9d9"/>
          </a:solidFill>
          <a:ln w="76320">
            <a:solidFill>
              <a:schemeClr val="dk2"/>
            </a:solidFill>
            <a:round/>
          </a:ln>
        </p:spPr>
        <p:style>
          <a:lnRef idx="0"/>
          <a:fillRef idx="0"/>
          <a:effectRef idx="0"/>
          <a:fontRef idx="minor"/>
        </p:style>
      </p:sp>
      <p:sp>
        <p:nvSpPr>
          <p:cNvPr id="277" name="CustomShape 16"/>
          <p:cNvSpPr/>
          <p:nvPr/>
        </p:nvSpPr>
        <p:spPr>
          <a:xfrm>
            <a:off x="9230760" y="3526200"/>
            <a:ext cx="687960" cy="687960"/>
          </a:xfrm>
          <a:prstGeom prst="ellipse">
            <a:avLst/>
          </a:prstGeom>
          <a:solidFill>
            <a:srgbClr val="d9d9d9"/>
          </a:solidFill>
          <a:ln w="76320">
            <a:solidFill>
              <a:schemeClr val="dk2"/>
            </a:solidFill>
            <a:round/>
          </a:ln>
        </p:spPr>
        <p:style>
          <a:lnRef idx="0"/>
          <a:fillRef idx="0"/>
          <a:effectRef idx="0"/>
          <a:fontRef idx="minor"/>
        </p:style>
      </p:sp>
      <p:sp>
        <p:nvSpPr>
          <p:cNvPr id="278" name="CustomShape 17"/>
          <p:cNvSpPr/>
          <p:nvPr/>
        </p:nvSpPr>
        <p:spPr>
          <a:xfrm>
            <a:off x="5757120" y="4366440"/>
            <a:ext cx="687960" cy="687960"/>
          </a:xfrm>
          <a:prstGeom prst="ellipse">
            <a:avLst/>
          </a:prstGeom>
          <a:solidFill>
            <a:srgbClr val="d9d9d9"/>
          </a:solidFill>
          <a:ln w="76320">
            <a:solidFill>
              <a:schemeClr val="dk2"/>
            </a:solidFill>
            <a:round/>
          </a:ln>
        </p:spPr>
        <p:style>
          <a:lnRef idx="0"/>
          <a:fillRef idx="0"/>
          <a:effectRef idx="0"/>
          <a:fontRef idx="minor"/>
        </p:style>
      </p:sp>
      <p:sp>
        <p:nvSpPr>
          <p:cNvPr id="279" name="CustomShape 18"/>
          <p:cNvSpPr/>
          <p:nvPr/>
        </p:nvSpPr>
        <p:spPr>
          <a:xfrm>
            <a:off x="9221400" y="4384440"/>
            <a:ext cx="687960" cy="687960"/>
          </a:xfrm>
          <a:prstGeom prst="ellipse">
            <a:avLst/>
          </a:prstGeom>
          <a:solidFill>
            <a:srgbClr val="d9d9d9"/>
          </a:solidFill>
          <a:ln w="76320">
            <a:solidFill>
              <a:schemeClr val="dk2"/>
            </a:solidFill>
            <a:round/>
          </a:ln>
        </p:spPr>
        <p:style>
          <a:lnRef idx="0"/>
          <a:fillRef idx="0"/>
          <a:effectRef idx="0"/>
          <a:fontRef idx="minor"/>
        </p:style>
      </p:sp>
      <p:sp>
        <p:nvSpPr>
          <p:cNvPr id="280" name="CustomShape 19"/>
          <p:cNvSpPr/>
          <p:nvPr/>
        </p:nvSpPr>
        <p:spPr>
          <a:xfrm>
            <a:off x="6611760" y="4357080"/>
            <a:ext cx="687960" cy="687960"/>
          </a:xfrm>
          <a:prstGeom prst="ellipse">
            <a:avLst/>
          </a:prstGeom>
          <a:solidFill>
            <a:srgbClr val="d9d9d9"/>
          </a:solidFill>
          <a:ln w="76320">
            <a:solidFill>
              <a:schemeClr val="dk2"/>
            </a:solidFill>
            <a:round/>
          </a:ln>
        </p:spPr>
        <p:style>
          <a:lnRef idx="0"/>
          <a:fillRef idx="0"/>
          <a:effectRef idx="0"/>
          <a:fontRef idx="minor"/>
        </p:style>
      </p:sp>
      <p:sp>
        <p:nvSpPr>
          <p:cNvPr id="281" name="CustomShape 20"/>
          <p:cNvSpPr/>
          <p:nvPr/>
        </p:nvSpPr>
        <p:spPr>
          <a:xfrm>
            <a:off x="8383320" y="4384440"/>
            <a:ext cx="687960" cy="687960"/>
          </a:xfrm>
          <a:prstGeom prst="ellipse">
            <a:avLst/>
          </a:prstGeom>
          <a:solidFill>
            <a:srgbClr val="d9d9d9"/>
          </a:solidFill>
          <a:ln w="76320">
            <a:solidFill>
              <a:schemeClr val="dk2"/>
            </a:solidFill>
            <a:round/>
          </a:ln>
        </p:spPr>
        <p:style>
          <a:lnRef idx="0"/>
          <a:fillRef idx="0"/>
          <a:effectRef idx="0"/>
          <a:fontRef idx="minor"/>
        </p:style>
      </p:sp>
      <p:pic>
        <p:nvPicPr>
          <p:cNvPr id="282" name="Google Shape;1559;p209" descr=""/>
          <p:cNvPicPr/>
          <p:nvPr/>
        </p:nvPicPr>
        <p:blipFill>
          <a:blip r:embed="rId1"/>
          <a:stretch/>
        </p:blipFill>
        <p:spPr>
          <a:xfrm>
            <a:off x="2734560" y="2145960"/>
            <a:ext cx="2407680" cy="1805760"/>
          </a:xfrm>
          <a:prstGeom prst="rect">
            <a:avLst/>
          </a:prstGeom>
          <a:ln>
            <a:noFill/>
          </a:ln>
        </p:spPr>
      </p:pic>
      <p:sp>
        <p:nvSpPr>
          <p:cNvPr id="283" name="TextShape 21"/>
          <p:cNvSpPr txBox="1"/>
          <p:nvPr/>
        </p:nvSpPr>
        <p:spPr>
          <a:xfrm>
            <a:off x="0" y="249120"/>
            <a:ext cx="1007964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LET’S STRETCH</a:t>
            </a:r>
            <a:endParaRPr b="0" lang="en-IN" sz="3600" spc="-1" strike="noStrike">
              <a:solidFill>
                <a:srgbClr val="000000"/>
              </a:solidFill>
              <a:latin typeface="Arial"/>
            </a:endParaRPr>
          </a:p>
        </p:txBody>
      </p:sp>
      <p:sp>
        <p:nvSpPr>
          <p:cNvPr id="284" name="CustomShape 22"/>
          <p:cNvSpPr/>
          <p:nvPr/>
        </p:nvSpPr>
        <p:spPr>
          <a:xfrm>
            <a:off x="1102680" y="514332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detailed out such that, there would be no settling corners for snakes.</a:t>
            </a:r>
            <a:endParaRPr b="0" lang="en-IN" sz="1200" spc="-1" strike="noStrike">
              <a:latin typeface="Arial"/>
            </a:endParaRPr>
          </a:p>
        </p:txBody>
      </p:sp>
      <p:pic>
        <p:nvPicPr>
          <p:cNvPr id="285" name="Google Shape;1562;p209" descr=""/>
          <p:cNvPicPr/>
          <p:nvPr/>
        </p:nvPicPr>
        <p:blipFill>
          <a:blip r:embed="rId2"/>
          <a:srcRect l="0" t="8277" r="0" b="29082"/>
          <a:stretch/>
        </p:blipFill>
        <p:spPr>
          <a:xfrm>
            <a:off x="72000" y="4870080"/>
            <a:ext cx="669240" cy="7282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6" name="Google Shape;1567;p210" descr=""/>
          <p:cNvPicPr/>
          <p:nvPr/>
        </p:nvPicPr>
        <p:blipFill>
          <a:blip r:embed="rId1"/>
          <a:srcRect l="0" t="8277" r="0" b="29082"/>
          <a:stretch/>
        </p:blipFill>
        <p:spPr>
          <a:xfrm>
            <a:off x="72000" y="4870080"/>
            <a:ext cx="669240" cy="728280"/>
          </a:xfrm>
          <a:prstGeom prst="rect">
            <a:avLst/>
          </a:prstGeom>
          <a:ln>
            <a:noFill/>
          </a:ln>
        </p:spPr>
      </p:pic>
      <p:sp>
        <p:nvSpPr>
          <p:cNvPr id="287" name="TextShape 1"/>
          <p:cNvSpPr txBox="1"/>
          <p:nvPr/>
        </p:nvSpPr>
        <p:spPr>
          <a:xfrm>
            <a:off x="0" y="149040"/>
            <a:ext cx="1007964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SEE SAW </a:t>
            </a:r>
            <a:endParaRPr b="0" lang="en-IN" sz="3600" spc="-1" strike="noStrike">
              <a:solidFill>
                <a:srgbClr val="000000"/>
              </a:solidFill>
              <a:latin typeface="Arial"/>
            </a:endParaRPr>
          </a:p>
        </p:txBody>
      </p:sp>
      <p:sp>
        <p:nvSpPr>
          <p:cNvPr id="288" name="CustomShape 2"/>
          <p:cNvSpPr/>
          <p:nvPr/>
        </p:nvSpPr>
        <p:spPr>
          <a:xfrm>
            <a:off x="908280" y="507024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detailed out such that, there would be no settling corners for snakes.</a:t>
            </a:r>
            <a:endParaRPr b="0" lang="en-IN" sz="1200" spc="-1" strike="noStrike">
              <a:latin typeface="Arial"/>
            </a:endParaRPr>
          </a:p>
        </p:txBody>
      </p:sp>
      <p:sp>
        <p:nvSpPr>
          <p:cNvPr id="289" name="CustomShape 3"/>
          <p:cNvSpPr/>
          <p:nvPr/>
        </p:nvSpPr>
        <p:spPr>
          <a:xfrm>
            <a:off x="0" y="4353480"/>
            <a:ext cx="10079640" cy="361800"/>
          </a:xfrm>
          <a:prstGeom prst="rect">
            <a:avLst/>
          </a:prstGeom>
          <a:noFill/>
          <a:ln>
            <a:noFill/>
          </a:ln>
        </p:spPr>
        <p:style>
          <a:lnRef idx="0"/>
          <a:fillRef idx="0"/>
          <a:effectRef idx="0"/>
          <a:fontRef idx="minor"/>
        </p:style>
        <p:txBody>
          <a:bodyPr tIns="91440" bIns="91440"/>
          <a:p>
            <a:pPr algn="just">
              <a:lnSpc>
                <a:spcPct val="100000"/>
              </a:lnSpc>
            </a:pPr>
            <a:r>
              <a:rPr b="0" lang="en-IN" sz="1200" spc="-1" strike="noStrike">
                <a:solidFill>
                  <a:srgbClr val="000000"/>
                </a:solidFill>
                <a:latin typeface="Open Sans"/>
                <a:ea typeface="Open Sans"/>
              </a:rPr>
              <a:t>A seesaw is a lever, which is found in most of children's parks.  A couple of seesaws would explain some science and the idea of balance.</a:t>
            </a:r>
            <a:endParaRPr b="0" lang="en-IN" sz="1200" spc="-1" strike="noStrike">
              <a:latin typeface="Arial"/>
            </a:endParaRPr>
          </a:p>
          <a:p>
            <a:pPr algn="just">
              <a:lnSpc>
                <a:spcPct val="100000"/>
              </a:lnSpc>
            </a:pPr>
            <a:endParaRPr b="0" lang="en-IN" sz="1200" spc="-1" strike="noStrike">
              <a:latin typeface="Arial"/>
            </a:endParaRPr>
          </a:p>
        </p:txBody>
      </p:sp>
      <p:pic>
        <p:nvPicPr>
          <p:cNvPr id="290" name="Google Shape;1571;p210" descr=""/>
          <p:cNvPicPr/>
          <p:nvPr/>
        </p:nvPicPr>
        <p:blipFill>
          <a:blip r:embed="rId2"/>
          <a:srcRect l="14043" t="0" r="15044" b="0"/>
          <a:stretch/>
        </p:blipFill>
        <p:spPr>
          <a:xfrm>
            <a:off x="2857680" y="835920"/>
            <a:ext cx="4364640" cy="34617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2019-07-06T23:39:52Z</dcterms:created>
  <dc:creator/>
  <dc:description/>
  <dc:language>en-IN</dc:language>
  <cp:lastModifiedBy/>
  <dcterms:modified xsi:type="dcterms:W3CDTF">2019-07-06T23:40:35Z</dcterms:modified>
  <cp:revision>2</cp:revision>
  <dc:subject/>
  <dc:title/>
</cp:coreProperties>
</file>