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AF88-0CD3-4F3D-8650-B295C3D80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F98B6-C8B1-4372-926B-CBE1F8E56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D689-AE33-4BB8-8C1A-82AE1662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4D777-22A4-4C1D-9D03-57495D2D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F710-FCD0-4D9D-8A5A-65A10885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72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2E2B-AB6D-4FE1-9B1D-862B5415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4D6F-B5A7-47CE-9EE4-744A1007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E6F9E-C286-4EAB-85F1-666ECE5C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D398-EFA3-48C7-9E1A-CCC5A569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C314-0588-4A84-B627-5D726C64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11248-8F6F-472C-ACF3-412054600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AD6FA-29C1-4FFA-97CB-F223238C6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D16CB-4DBC-4D43-BF0B-25C23B23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5350-79FF-42CD-BF69-DDBAD9C7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EC54A-E487-4FFC-B686-A5602E80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E924-E982-4DB9-87F3-4E89AA97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29F0-6339-48F9-9129-62F5090C4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04F82-DF10-4F1F-936E-7D7D19B4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D74E-1482-45D4-9C8E-225D951A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B149-B8C5-4CE4-B1CF-083899F0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19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1CAD-5E92-4BFF-95FE-70B4FB2E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D1392-282D-42C1-83F3-5BD972C8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FAF20-1B3C-41B3-A655-9F0111A7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F181-7DE5-4CE3-8DBB-F15282E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E8CB-0CAD-4337-9040-71DEC2AE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1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47AB-0DE3-4790-831C-762FAA1E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5DF3-0FD7-4937-92D6-B761C339F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C7179-DF21-40EA-B70F-5E18F38F2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D18C7-1CA4-4FAD-AB56-B7C24100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1B4E9-E358-4E10-984F-954A6BFA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FCE1-F8C3-4332-81A6-B4057682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5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B15C-C3B7-4DB0-A0D6-743DC5A0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223DC-C9C0-4B6C-B8A0-D0F08BFE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4B20E-4F3C-4964-9B6F-E7B0295BB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01496-90C8-41DE-995D-706B9302E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1169D-7AD6-4EDA-9D0E-73907D1F1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9DA77-2128-4245-98AE-D9A76AA1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64721-54BE-426D-A79A-C82FC5CF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49076-EA63-46F0-AF92-E04088BA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3B91-6245-4F9B-AC79-4C23970B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70C18-D6FC-4FDB-BF4F-810F9107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52AE2-DBA5-4EA9-85AD-A3D05145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9E938-2642-466D-89F8-35C95AAB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7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2F933-777F-4A29-86E8-514C7C50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C6BCE-215E-42C1-A3FD-644CC09F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94FA0-6C57-4864-A16F-494654F1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3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8512-6B1A-4981-B7E5-20215543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E8AC-1F45-4B62-A395-4EB49318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BF8A2-3273-4AFB-BC2C-AA1F26598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B8CC-F3CF-4DDE-B6C7-9958D44D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0C8D1-267A-4238-8380-FF095E98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E2A77-1DF7-4DD2-8616-8147B7F3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3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0D9-02BF-4BF2-B4BB-D1C7B0B0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106CD-25A8-4879-9CF3-CDC542551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0A956-0BCB-4BD8-AB47-94783299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68C48-365C-473D-8244-771A6A83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63DDA-2581-4B9B-B091-6A505616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DFF80-86D9-4CB7-8885-E2E85EB8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71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4B394-A67A-499B-A110-3CD1CA4B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CCEE6-4F4A-4E28-8B0C-7B987662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B1E4-AC06-4BA1-959B-7F31A1BC2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B006-5623-4062-8E26-DAF9D7461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E2D8-F6DC-4BA3-ADE1-17D21EE70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16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8E20BB-2B0A-4FDA-921C-C0D8EC5C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7" y="6067691"/>
            <a:ext cx="605367" cy="656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F9F60-2A0B-4CB3-A836-F4418392DD90}"/>
              </a:ext>
            </a:extLst>
          </p:cNvPr>
          <p:cNvSpPr txBox="1"/>
          <p:nvPr/>
        </p:nvSpPr>
        <p:spPr>
          <a:xfrm>
            <a:off x="2416629" y="1483567"/>
            <a:ext cx="681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Anthill Creations</a:t>
            </a:r>
          </a:p>
        </p:txBody>
      </p:sp>
    </p:spTree>
    <p:extLst>
      <p:ext uri="{BB962C8B-B14F-4D97-AF65-F5344CB8AC3E}">
        <p14:creationId xmlns:p14="http://schemas.microsoft.com/office/powerpoint/2010/main" val="85388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Arkadeepta Roy</dc:creator>
  <cp:lastModifiedBy>Arkadeepta Roy</cp:lastModifiedBy>
  <cp:revision>3</cp:revision>
  <dcterms:created xsi:type="dcterms:W3CDTF">2019-07-06T13:55:07Z</dcterms:created>
  <dcterms:modified xsi:type="dcterms:W3CDTF">2019-07-06T13:56:21Z</dcterms:modified>
</cp:coreProperties>
</file>