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E3E7E0E-0A06-44E8-A911-AAF6E9C9233C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07/07/19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DCED048-3D85-4072-8F00-11DFB1D3394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21BDB2B-A40D-4316-A703-0DD6EFD60BC2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07/07/19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A0BCB9-46A9-47A1-B4F6-1222A02A795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rcRect l="14034" t="22840" r="17606" b="32559"/>
          <a:stretch/>
        </p:blipFill>
        <p:spPr>
          <a:xfrm>
            <a:off x="0" y="1763640"/>
            <a:ext cx="11396880" cy="41796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5095080" y="432000"/>
            <a:ext cx="1456920" cy="13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1"/>
          <a:srcRect l="15857" t="24365" r="16748" b="16363"/>
          <a:stretch/>
        </p:blipFill>
        <p:spPr>
          <a:xfrm>
            <a:off x="548640" y="679320"/>
            <a:ext cx="11037600" cy="54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 descr=""/>
          <p:cNvPicPr/>
          <p:nvPr/>
        </p:nvPicPr>
        <p:blipFill>
          <a:blip r:embed="rId1"/>
          <a:srcRect l="16740" t="22840" r="18164" b="18652"/>
          <a:stretch/>
        </p:blipFill>
        <p:spPr>
          <a:xfrm>
            <a:off x="597600" y="679320"/>
            <a:ext cx="10871280" cy="549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rcRect l="10392" t="18268" r="13107" b="10266"/>
          <a:stretch/>
        </p:blipFill>
        <p:spPr>
          <a:xfrm>
            <a:off x="600840" y="509400"/>
            <a:ext cx="11090160" cy="582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 descr=""/>
          <p:cNvPicPr/>
          <p:nvPr/>
        </p:nvPicPr>
        <p:blipFill>
          <a:blip r:embed="rId1"/>
          <a:srcRect l="7072" t="22461" r="7858" b="10458"/>
          <a:stretch/>
        </p:blipFill>
        <p:spPr>
          <a:xfrm>
            <a:off x="156600" y="849240"/>
            <a:ext cx="11795400" cy="522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LibreOffice/6.1.6.3$Linux_X86_64 LibreOffice_project/10$Build-3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2019-07-07T03:12:05Z</dcterms:created>
  <dc:creator>Abhishek Vashisht</dc:creator>
  <dc:description/>
  <dc:language>en-IN</dc:language>
  <cp:lastModifiedBy/>
  <dcterms:modified xsi:type="dcterms:W3CDTF">2019-07-07T09:33:05Z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