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50" d="100"/>
          <a:sy n="50" d="100"/>
        </p:scale>
        <p:origin x="-1704" y="-4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BR" smtClean="0"/>
              <a:pPr/>
              <a:t>07/11/2010</a:t>
            </a:fld>
            <a:endParaRPr lang="pt-B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BR" smtClean="0"/>
              <a:pPr/>
              <a:t>‹nº›</a:t>
            </a:fld>
            <a:endParaRPr 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pt-B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pPr algn="ctr"/>
            <a:endParaRPr lang="pt-B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pt-B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Acadêmico: Bruno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CISPR22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INSTITUTO FEDERAL DE EDUCAÇÃO, CIÊNCIA E TECNOLOGIA DE SANTA CATARINA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DEPARTAMENTO ACADÊMICO DE ELETRÔNICA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CURSO SUPERIOR DE TECNOLOGIA EM SISTEMAS ELETRÔNICOS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destinados principalmente ao ambiente doméstico: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portáteis.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Computadores pessoais.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satisfazem os limites de perturbação da classe B.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são restritos à venda, mas devem conter aviso indicando o modo de uso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CLASSIFICAÇÃO DOS EQUIPAMENTOS DE INFORMÁTICA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1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2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97 a 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53 a 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66 a 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 a 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3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4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 a 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5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6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Ruído de ambiente: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Distinguir o ruído de ambiente com o ruído do equipamento em teste.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Assegurar o nível de ruído, pelo menos, 6 dB abaixo dos limites especificados nas tabelas 1, 2, 3, 4, 5 e 6.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196160-E905-4FAD-8BE3-9959EA0CA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72</TotalTime>
  <Words>414</Words>
  <Application>Microsoft Office PowerPoint</Application>
  <PresentationFormat>Apresentação na tela (4:3)</PresentationFormat>
  <Paragraphs>102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DesignTemplate</vt:lpstr>
      <vt:lpstr>CISPR22</vt:lpstr>
      <vt:lpstr>APRESENTAÇÃO</vt:lpstr>
      <vt:lpstr>CLASSIFICAÇÃO DOS EQUIPAMENTOS DE INFORMÁTICA</vt:lpstr>
      <vt:lpstr>LIMITES PARA PERTURBAÇÃO CONDUZIDA</vt:lpstr>
      <vt:lpstr>LIMITES PARA PERTURBAÇÃO CONDUZIDA</vt:lpstr>
      <vt:lpstr>LIMITES PARA PERTURBAÇÃO IRRADIADA</vt:lpstr>
      <vt:lpstr>LIMITES PARA PERTURBAÇÃO IRRADIADA</vt:lpstr>
      <vt:lpstr>CONDIÇÃO GERAL DE MEDIÇÃO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CISPR22</dc:title>
  <dc:creator>Bruno</dc:creator>
  <cp:lastModifiedBy>Bruno</cp:lastModifiedBy>
  <cp:revision>9</cp:revision>
  <dcterms:created xsi:type="dcterms:W3CDTF">2010-11-08T00:25:15Z</dcterms:created>
  <dcterms:modified xsi:type="dcterms:W3CDTF">2010-11-08T01:37:53Z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TC010073846</vt:lpwstr>
  </property>
</Properties>
</file>