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3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2" r:id="rId4"/>
    <p:sldId id="314" r:id="rId5"/>
    <p:sldId id="311" r:id="rId6"/>
    <p:sldId id="271" r:id="rId7"/>
    <p:sldId id="304" r:id="rId8"/>
    <p:sldId id="318" r:id="rId9"/>
    <p:sldId id="321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323" r:id="rId18"/>
    <p:sldId id="265" r:id="rId19"/>
    <p:sldId id="266" r:id="rId20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455" autoAdjust="0"/>
  </p:normalViewPr>
  <p:slideViewPr>
    <p:cSldViewPr>
      <p:cViewPr>
        <p:scale>
          <a:sx n="52" d="100"/>
          <a:sy n="52" d="100"/>
        </p:scale>
        <p:origin x="-16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/>
          <a:lstStyle>
            <a:lvl1pPr algn="r">
              <a:defRPr sz="1300"/>
            </a:lvl1pPr>
          </a:lstStyle>
          <a:p>
            <a:fld id="{1976F623-06CD-4732-B56E-AFE95C60C80B}" type="datetimeFigureOut">
              <a:rPr lang="pt-BR" smtClean="0"/>
              <a:pPr/>
              <a:t>5/7/2011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6" tIns="47778" rIns="95556" bIns="4777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56" tIns="47778" rIns="95556" bIns="4777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5556" tIns="47778" rIns="95556" bIns="47778" rtlCol="0" anchor="b"/>
          <a:lstStyle>
            <a:lvl1pPr algn="r">
              <a:defRPr sz="1300"/>
            </a:lvl1pPr>
          </a:lstStyle>
          <a:p>
            <a:fld id="{92DCBBAE-0A97-4F96-9884-7A4F5CAD24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sistema deve criar uma rede GSM, que seja isolada de operadoras de telefonia celular, fornecendo controle de acesso por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SimCard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garantir segurança, já que este possui uma identidade única.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 Figura 15 apresenta o diagrama de blocos do projeto lógico do sistema. Deve-se possuir um sistema transmissor e receptor GSM que comunica via protocolo TCP/IP com o sistema de gerenciamento de dados e via SIP/RTP com o sistema de atendimento automático de chamadas. O sistema de gerenciamento dados, por fim, comunica com o sistema de recepção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via protocolo TCP/IP.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atender uma chamada telefônica através de uma resposta interativa de voz;</a:t>
            </a:r>
          </a:p>
          <a:p>
            <a:pPr lvl="0">
              <a:buFont typeface="Arial" pitchFamily="34" charset="0"/>
              <a:buChar char="•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identificar os tons DTMF enviados pela estação móvel GSM;</a:t>
            </a:r>
          </a:p>
          <a:p>
            <a:pPr lvl="0">
              <a:buFont typeface="Arial" pitchFamily="34" charset="0"/>
              <a:buChar char="•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enviar os comandos para um sistema de recepção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enviar uma mensagem para a estação móvel com alguns dados sobre o sistema.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diagrama de caso de uso acima, Figura 16, apresenta os requisitos de interfaces externas, onde o MS faz o acesso ao sistema, envia comandos e recebe mensagens. O usuário herda as funcionalidades do MS, pois, é ele quem atua nos envio de comandos, lê as mensagens, e também, faz as configurações de cadastrar novos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SimCards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utilizar outros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 responsável técnico é responsável pela configuração do sistema de atendimento automático de chamadas, configurando cada opção de acordo com cada usuário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embarcado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MontaVista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sistema operacional do núcleo MCU que serve de requisito para os outros componentes;</a:t>
            </a:r>
          </a:p>
          <a:p>
            <a:pPr lvl="0"/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DSPLink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componente que faz a troca de mensagens entre o núcleo MCU e o DSP;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Controlador banda base GSM: componente que implementa a interface para configuração do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banda base GSM.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Aplicação MCU: onde é feito o tratamento das camadas dois e três do protocolo GSM; a comunicação via TCP/IP com o gerenciador de dados e o estabelecimento de uma sessão SIP com 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Asterisk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DSP BIOS: sistema operacional de tempo real do núcleo DSP que serve de requisito para os outros componentes;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Controlador do transceptor: componente que implementa a interface de configuração do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transceptor GSM.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Aplicação DSP: onde é feito a decodificação dos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aplicação do núcleo MCU teve seu desenvolvimento feito em linguagem C, através da compilação cruzada do GCC para o ARM em ambiente Linux. Para compilar a aplicação do núcleo DSP, utilizou-se 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Composer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Linux: sistema operacional base para as aplicações, neste projeto utilizou-se a distribuição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Resposta de voz interativa: parte do sistema que codifica os tons DTMF em uma sessão SIP/RTP. Utilizou-se 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Asterisk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implementar o IVR, ela comunica com o gerenciador através do protocolo TCP/IP;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Gerenciador: aplicação responsável para enviar os parâmetros de configuração do sistema transmissor e receptor GSM: configuração da rede GSM, potência do sinal; responsável pelo envio dos comandos decodificados para o sistema receptor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pela aquisição de dados do sistema de recepção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gerenciador teve seu desenvolvimento executado na linguagem C em ambiente Linux, utilizando recursos da biblioteca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GLib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 implementação do servidor TCP.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um sistema embarcado que atua diretamente nas cargas. Ele recebe os dígitos vindos do MS do usuário e apresenta-os no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LCD 16x2; faz a simulação de atuação de uma carga através de um LED e envia para o gerenciador 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desse LED, quando solicitado pelo usuário. Utilizou-se como recurso de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Kit MCU, apresentado na seção de recursos utilizados. A arquitetura do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sistema de recepção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apresentada na Figura 19 e seu desenvolvimento teve sua codificação feita na linguagem C no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desenvolvimento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CrossWorks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empresa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Rowley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FreeRTOS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mini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tempo real para pequenos sistemas embarcados que serve de base para as aplicações;</a:t>
            </a:r>
          </a:p>
          <a:p>
            <a:pPr lvl="0"/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componente interno do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FreeRTOS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implementa a pilha TCP/IP com baixo uso de memória.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GPIO: entrada e saída de uso geral, do inglês,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Input/Output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Responsável pela interface física com o LED e com 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LCD 16x2;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Aplicação: é a camada de alto nível do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firmware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que decodifica os dados vindos pela rede; altera o estado do LED e comunica com 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LCD utilizando os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GPIOs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microcontrolador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Configurou-se a IVR no </a:t>
            </a:r>
            <a:r>
              <a:rPr lang="pt-B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Asterisk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atender qualquer chamada realizada para o número 2010 e para reproduzir o áudio para cada tom DTMF digitado;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Acessou-se a interface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equipamento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NGCell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cadastrar o SIM;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Efetuou-se o registro do MS com o SIM cadastrado na rede GSM do sistema;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Discou-se para o número configurado na IVR;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 a chamada estabelecida, enviaram-se os seguintes comandos:</a:t>
            </a:r>
          </a:p>
          <a:p>
            <a:pPr lvl="1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DTMF 0: acender o LED;</a:t>
            </a:r>
          </a:p>
          <a:p>
            <a:pPr lvl="1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DTMF 1: apagar o LED;</a:t>
            </a:r>
          </a:p>
          <a:p>
            <a:pPr lvl="1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DTMF 2: requisitar o estado do LED.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Verificou-se no </a:t>
            </a:r>
            <a:r>
              <a:rPr lang="pt-B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LCD se os dígitos pressionados estão sendo apresentados;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Verificou-se o LED aceso após pressionar o DTMF 1 e o LED apagado após pressionar o DTMF 0;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Aguardou-se o envio do SMS após requisitá-lo com o DTMF 2.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Os testes realizados com o sistema funcionaram de acordo com o esperado, conseguiu-se montar uma rede totalmente isolada, fazer as chamadas, enviar os comandos para desligar, desligar e requisitar o estado do LED, mesmo com um pequeno atraso para receber a mensagem de texto, tudo isso sem custo algum para o usuário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É cada vez maior a busca por conforto na sociedade brasileira: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segundo o IBGE, em abril de 2011 houve um crescimento de 48% no consumo de bens duráveis sobre o mesmo período do ano anterior.</a:t>
            </a:r>
          </a:p>
          <a:p>
            <a:pPr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Outra característica que vem sendo procurada é a segurança: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uma pesquisa do IBGE divulgada em dezembro de 2010 mostrou que em 2009, 47,2% das pessoas não se sentem seguras na cidade em que moram e de três em cada cinco domicílios usavam algum dispositivo de segurança.</a:t>
            </a:r>
          </a:p>
          <a:p>
            <a:pPr lvl="1" algn="just"/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Programar sistemas: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Luzes.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Banheira.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Equipamentos de imagem e som.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Computador e cortinas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Fazer controle de acesso.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Gerenciamento de câmeras de segurança.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aviso contra incêndio.</a:t>
            </a:r>
          </a:p>
          <a:p>
            <a:pPr lvl="1" algn="just"/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55559" lvl="2" algn="just" defTabSz="955559"/>
            <a:r>
              <a:rPr lang="pt-BR" dirty="0" smtClean="0">
                <a:latin typeface="Arial" pitchFamily="34" charset="0"/>
                <a:cs typeface="Arial" pitchFamily="34" charset="0"/>
              </a:rPr>
              <a:t>O projeto propõe o desenvolvimento de uma central de automação residencial com interface GSM de radiação restrita, isolada de operadora de telefonia móvel, que permite o usuário enviar comandos DTMF para um processo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microcontrolado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que acionará cargas, além de enviar mensagens sobre as condições do sistema para o usuário, tudo sem custos, tanto nas chamadas telefônicas, quanto no envio das mensagens de texto.</a:t>
            </a:r>
          </a:p>
          <a:p>
            <a:pPr lvl="2" algn="just"/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 REDE GSM</a:t>
            </a:r>
          </a:p>
          <a:p>
            <a:pPr lvl="1"/>
            <a:r>
              <a:rPr lang="pt-BR" sz="2700" dirty="0" smtClean="0">
                <a:latin typeface="Arial" pitchFamily="34" charset="0"/>
                <a:cs typeface="Arial" pitchFamily="34" charset="0"/>
              </a:rPr>
              <a:t>Possui alguns padrões definidos associados às faixas de frequências alocadas no espectro: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900.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900 Estendido.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900 Ampliado.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GSM 1800.</a:t>
            </a:r>
          </a:p>
          <a:p>
            <a:pPr lvl="2"/>
            <a:r>
              <a:rPr lang="pt-BR" sz="2300" dirty="0" smtClean="0">
                <a:latin typeface="Arial" pitchFamily="34" charset="0"/>
                <a:cs typeface="Arial" pitchFamily="34" charset="0"/>
              </a:rPr>
              <a:t>PCS 1900.</a:t>
            </a:r>
          </a:p>
          <a:p>
            <a:pPr lvl="2"/>
            <a:endParaRPr lang="pt-BR" sz="2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ARQUITETURA DA REDE GSM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Equipamento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ME):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Próprio telefone sem o SIM.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Módulo de Identidade do Assinante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Subscriber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Module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SIM).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Pequeno cartão removível.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Armazena informações específicas de cada assinante.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Identidade de Assinante Internacional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International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Subscriber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IMSI).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ESTAÇÃO BASE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Base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Transceptora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Transceiver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BTS):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Transmissão e recepção relacionada à interface de rádio GSM.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Base Controladora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Controller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BSC).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Gerência de interface de rádio.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Aloca canais.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Decidi quando haverá troca de canais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handover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COMUTAÇÃO DE REDE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Network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Central de Comutação Celular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services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Centre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MSC):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Processamento de chamadas.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Gerenciamento da base de dados.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Tarifação.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Localização Local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Home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Location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HLR).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Administração e controle da base de dados.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IMSI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Localização corrente do assinante no VLR.</a:t>
            </a:r>
          </a:p>
          <a:p>
            <a:endParaRPr lang="pt-BR" dirty="0" smtClean="0"/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COMUTAÇÃO DE REDE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Network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Localização de Visitante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Visitant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Location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VLR):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Manutenção de uma cópia dos principais dados do assinante.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Identidade de Equipamento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EIR).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Centraliza os números de Identidade Internacional do Equipamento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IMEI).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Lista branca, negra e cinza.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Após animação falar sobre SIP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Transporte de Tempo Real (RTP).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ponto-a-ponto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Gera múltiplas respostas a uma simples requisição.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Para serviços como o Voz sobre IP o SIP trabalha com os seguintes protocolos: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Descrição de Sessão (SDP).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Transporte de Tempo Real (RTP).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Controle de Transporte de Tempo Real (RTCP).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RECURSOS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HARDWARE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NGCell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Projeto feito em parceria com a Empresa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Dígitro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Voltado para ambientes corporativos.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Implementa a pilha GSM.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Implemente a pilha SIP.</a:t>
            </a:r>
          </a:p>
          <a:p>
            <a:pPr lvl="1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Características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NGCell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Processador OMAP5912 de dois núcleos (ARM + DSP)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Memória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Flash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256Mb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Memória RAM de 128Mb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Ethernet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2 processadores de banda base que modulam as mensagens GSM.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2 transceptores responsáveis pela transmissão e recepção.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RECURSOS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HARDWARE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Kit MCU: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Kit de desenvolvimento produzido pela MCU e possui:</a:t>
            </a:r>
          </a:p>
          <a:p>
            <a:pPr lvl="3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Microcontrolador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LPC2368 da NXP.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Ethernet.</a:t>
            </a:r>
          </a:p>
          <a:p>
            <a:pPr lvl="3" algn="just"/>
            <a:r>
              <a:rPr lang="pt-BR" i="1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USB.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Porta serial.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Conector para cartão SD.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Display LCD 16x2.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LEDs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para testes.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Aplicações ou bibliotecas de código aberto.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Agilidade no desenvolvimento de projetos.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São eles: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Bibliotecas GNOME: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Fornecem uma estrutura de dados básico para aplicações em geral.</a:t>
            </a:r>
          </a:p>
          <a:p>
            <a:pPr lvl="2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FreeRTOS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Mini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kernel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tempo real desenvolvido especificamente para pequenos sistemas embarcados.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Asterisk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3" algn="just"/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código aberto de Troca Automática de Ramais (PBX)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As principais características são:</a:t>
            </a:r>
          </a:p>
          <a:p>
            <a:pPr lvl="4" algn="just"/>
            <a:r>
              <a:rPr lang="pt-BR" dirty="0" smtClean="0">
                <a:latin typeface="Arial" pitchFamily="34" charset="0"/>
                <a:cs typeface="Arial" pitchFamily="34" charset="0"/>
              </a:rPr>
              <a:t>Oferece aplicações como resposta interativa de voz, do inglês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Interactive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Voice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Response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(IVR), que permite detectar voz e sinais telefônicos no decorrer de uma chamada telefônica.</a:t>
            </a:r>
          </a:p>
          <a:p>
            <a:pPr lvl="4" algn="just"/>
            <a:r>
              <a:rPr lang="pt-BR" dirty="0" smtClean="0">
                <a:latin typeface="Arial" pitchFamily="34" charset="0"/>
                <a:cs typeface="Arial" pitchFamily="34" charset="0"/>
              </a:rPr>
              <a:t>Permite conectividade em tempo real entre a rede pública de telefonia e as redes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VoIP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4" algn="just"/>
            <a:r>
              <a:rPr lang="pt-BR" dirty="0" smtClean="0">
                <a:latin typeface="Arial" pitchFamily="34" charset="0"/>
                <a:cs typeface="Arial" pitchFamily="34" charset="0"/>
              </a:rPr>
              <a:t>Integração com sistema texto-voz e reconhecimento de voz</a:t>
            </a:r>
          </a:p>
          <a:p>
            <a:pPr lvl="1"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47F-980B-4E14-A43F-55D6BB94575F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2EB4-DB5F-4398-986C-3395297E4207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ADD2-DAAC-4649-98E1-C48131433A86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AA1A-D992-4E9B-9F61-CEB111E29124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3B3D-9F4E-49A5-A34D-EA22113C6702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E65-2685-4395-8C93-E0B14AEDC616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945A-23CD-46CF-8118-3346900D100B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FFE1-EA77-497C-A271-EAC09B7C7331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D38-3E0D-44D8-A3F3-B0F73F2573F4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520-57E8-4399-A012-1342584DD880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7F47-997B-40CB-A2E8-F5377E96EFC9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2ADB-90FD-4712-A763-800370391805}" type="datetime1">
              <a:rPr lang="pt-BR" smtClean="0"/>
              <a:pPr/>
              <a:t>5/7/2011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A584-3B63-4B59-B044-210EBA0FB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 descr="logo_ifs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1187450" y="584200"/>
            <a:ext cx="6781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INSTITUTO FEDERAL DE SANTA CATARINA</a:t>
            </a:r>
          </a:p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DEPARTAMENTO DE ELETRÔNICA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7" descr="logogerenc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0" y="2457450"/>
            <a:ext cx="91439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latin typeface="Arial" pitchFamily="34" charset="0"/>
                <a:cs typeface="Arial" pitchFamily="34" charset="0"/>
              </a:rPr>
              <a:t>CENTRAL DE AUTOMAÇÃO RESIDENCIAL COM INTERFACE GSM DE RADIAÇÃO RESTRITA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0" y="592933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Florianópolis,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julho de 2011</a:t>
            </a: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0" y="500063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Formando: Bruno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Engelbert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RECURSOS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Bibliotecas GNOME:</a:t>
            </a:r>
          </a:p>
          <a:p>
            <a:pPr lvl="2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GLib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v2.26.1.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GIO v2.26.1</a:t>
            </a:r>
          </a:p>
          <a:p>
            <a:pPr lvl="1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FreeRTOS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v7.0.</a:t>
            </a:r>
          </a:p>
          <a:p>
            <a:pPr lvl="1" algn="just"/>
            <a:r>
              <a:rPr lang="pt-BR" dirty="0" err="1" smtClean="0">
                <a:latin typeface="Arial" pitchFamily="34" charset="0"/>
                <a:cs typeface="Arial" pitchFamily="34" charset="0"/>
              </a:rPr>
              <a:t>Asterisk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v1.6.2.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" name="Espaço Reservado para Conteúdo 4" descr="block_diagram.jpe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915" y="1600200"/>
            <a:ext cx="5912169" cy="452596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613150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15 - Diagrama de blocos lógico do sistema.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" name="Espaço Reservado para Conteúdo 4" descr="use.case.jpe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0150" y="1905794"/>
            <a:ext cx="6743700" cy="391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Espaço Reservado para Conteúdo 4" descr="ngcell.software.architecture.jpe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42864"/>
            <a:ext cx="8229600" cy="364063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578306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17 - Arquitetura do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do sistema de transmissão e recepção GSM.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" name="Espaço Reservado para Conteúdo 4" descr="manager.software.architecture.jpe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8962" y="2086769"/>
            <a:ext cx="2886075" cy="35528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55687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18 - Arquitetura do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do sistema gerenciador de dados.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5" name="Espaço Reservado para Conteúdo 4" descr="kitmcu.software.architecture.jpe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5037" y="2362994"/>
            <a:ext cx="4733925" cy="30003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527424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19 - Arquitetura do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do sistema de recepção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microcontrolado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" name="Espaço Reservado para Conteúdo 4" descr="P290511_12.22.jpg"/>
          <p:cNvPicPr>
            <a:picLocks noGrp="1"/>
          </p:cNvPicPr>
          <p:nvPr>
            <p:ph idx="1"/>
          </p:nvPr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2136371" y="2036459"/>
            <a:ext cx="4871258" cy="365344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577431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20 - Integração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hardware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da central.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Inclusão de uma validação por senha na IVR para garantir mais segurança ao acesso ao sistema.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Enviar comandos via mensagens SMS.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Desenvolver um comando de favoritos.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BAZOT, P.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al.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SIP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IP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Multimedia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Subsystem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(IMS) 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Applications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First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Edition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 2007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EBERSPÄCHER, J. E. et al.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–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Architecture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Protocols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Services</a:t>
            </a:r>
            <a:r>
              <a:rPr lang="en-US" dirty="0">
                <a:latin typeface="Arial" pitchFamily="34" charset="0"/>
                <a:cs typeface="Arial" pitchFamily="34" charset="0"/>
              </a:rPr>
              <a:t>. 3ª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Edição</a:t>
            </a:r>
            <a:r>
              <a:rPr lang="en-US" dirty="0">
                <a:latin typeface="Arial" pitchFamily="34" charset="0"/>
                <a:cs typeface="Arial" pitchFamily="34" charset="0"/>
              </a:rPr>
              <a:t>. ed. United Kingdom: John Wiley &amp; Sons Ltd,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2009.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HEINE, G. H.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Networks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Protocols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Terminology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Implementation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pt-BR" dirty="0">
                <a:latin typeface="Arial" pitchFamily="34" charset="0"/>
                <a:cs typeface="Arial" pitchFamily="34" charset="0"/>
              </a:rPr>
              <a:t>[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S.l.</a:t>
            </a:r>
            <a:r>
              <a:rPr lang="pt-BR" dirty="0">
                <a:latin typeface="Arial" pitchFamily="34" charset="0"/>
                <a:cs typeface="Arial" pitchFamily="34" charset="0"/>
              </a:rPr>
              <a:t>]: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Artech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House</a:t>
            </a:r>
            <a:r>
              <a:rPr lang="pt-BR" dirty="0">
                <a:latin typeface="Arial" pitchFamily="34" charset="0"/>
                <a:cs typeface="Arial" pitchFamily="34" charset="0"/>
              </a:rPr>
              <a:t>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1999.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LAPLANTE, P. A.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What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every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should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know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about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Software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Engineering</a:t>
            </a:r>
            <a:r>
              <a:rPr lang="en-US" dirty="0">
                <a:latin typeface="Arial" pitchFamily="34" charset="0"/>
                <a:cs typeface="Arial" pitchFamily="34" charset="0"/>
              </a:rPr>
              <a:t>. 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dirty="0">
                <a:latin typeface="Arial" pitchFamily="34" charset="0"/>
                <a:cs typeface="Arial" pitchFamily="34" charset="0"/>
              </a:rPr>
              <a:t>.]: CRC Press, 2007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MEHROTRA, A. M.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System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Engineering</a:t>
            </a:r>
            <a:r>
              <a:rPr lang="en-US" dirty="0">
                <a:latin typeface="Arial" pitchFamily="34" charset="0"/>
                <a:cs typeface="Arial" pitchFamily="34" charset="0"/>
              </a:rPr>
              <a:t>. Boston, London: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Artech</a:t>
            </a:r>
            <a:r>
              <a:rPr lang="en-US" dirty="0">
                <a:latin typeface="Arial" pitchFamily="34" charset="0"/>
                <a:cs typeface="Arial" pitchFamily="34" charset="0"/>
              </a:rPr>
              <a:t> House, Inc., 1997.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Arial" pitchFamily="34" charset="0"/>
                <a:cs typeface="Arial" pitchFamily="34" charset="0"/>
              </a:rPr>
              <a:t>STEELE, R. S.; LEE, C.-C. L.; GOULD, P. G. 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GSM,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cdmaOne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3G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Systems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[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.]: John Wiley &amp; Sons Ltd, 2001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500" dirty="0">
                <a:latin typeface="Arial" pitchFamily="34" charset="0"/>
                <a:cs typeface="Arial" pitchFamily="34" charset="0"/>
              </a:rPr>
              <a:t>WARKUS, M.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Official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GNOME 2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Developer's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Guide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San Francisco: No Starch Press, 2004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500" dirty="0">
                <a:latin typeface="Arial" pitchFamily="34" charset="0"/>
                <a:cs typeface="Arial" pitchFamily="34" charset="0"/>
              </a:rPr>
              <a:t>WELTE, H. W.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Anatomy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of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contemporary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GSM </a:t>
            </a:r>
            <a:r>
              <a:rPr lang="en-US" sz="2500" b="1" i="1" dirty="0" err="1">
                <a:latin typeface="Arial" pitchFamily="34" charset="0"/>
                <a:cs typeface="Arial" pitchFamily="34" charset="0"/>
              </a:rPr>
              <a:t>cellphone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hardware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[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.]. 2010.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METODOLOGIA APLICADA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Hoje é possível obter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conforto e segurança cada </a:t>
            </a:r>
            <a:r>
              <a:rPr lang="pt-BR" dirty="0">
                <a:latin typeface="Arial" pitchFamily="34" charset="0"/>
                <a:cs typeface="Arial" pitchFamily="34" charset="0"/>
              </a:rPr>
              <a:t>vez mais integradas em um sistema de automação residencial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Utilizando </a:t>
            </a:r>
            <a:r>
              <a:rPr lang="pt-BR" dirty="0">
                <a:latin typeface="Arial" pitchFamily="34" charset="0"/>
                <a:cs typeface="Arial" pitchFamily="34" charset="0"/>
              </a:rPr>
              <a:t>uma rede GSM de radiação restrita, onde a cobertura de rádio frequência se limita a residência do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usuário.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5" name="Imagem 4" descr="1211032652950_bigPhoto_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42900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pt-BR" dirty="0">
                <a:latin typeface="Arial" pitchFamily="34" charset="0"/>
                <a:cs typeface="Arial" pitchFamily="34" charset="0"/>
              </a:rPr>
              <a:t>trabalho se justifica por apresentar uma solução utilizando o telefone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celular GSM </a:t>
            </a:r>
            <a:r>
              <a:rPr lang="pt-BR" dirty="0">
                <a:latin typeface="Arial" pitchFamily="34" charset="0"/>
                <a:cs typeface="Arial" pitchFamily="34" charset="0"/>
              </a:rPr>
              <a:t>como interface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comandos, </a:t>
            </a:r>
            <a:r>
              <a:rPr lang="pt-BR" dirty="0">
                <a:latin typeface="Arial" pitchFamily="34" charset="0"/>
                <a:cs typeface="Arial" pitchFamily="34" charset="0"/>
              </a:rPr>
              <a:t>uma vez que este tipo de aparelho está cada vez mais acessível na sociedade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brasileira.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PROTOCOLO GSM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PROTOCOLO SIP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6" name="Imagem 5" descr="Diagram_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54" y="1909772"/>
            <a:ext cx="3981450" cy="2876550"/>
          </a:xfrm>
          <a:prstGeom prst="rect">
            <a:avLst/>
          </a:prstGeom>
        </p:spPr>
      </p:pic>
      <p:pic>
        <p:nvPicPr>
          <p:cNvPr id="7" name="Imagem 6" descr="500px-GSM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90" y="3571876"/>
            <a:ext cx="4762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5" name="Espaço Reservado para Conteúdo 4" descr="Arq_GSM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182019"/>
            <a:ext cx="5467350" cy="33623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571501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 – Arquitetura da rede GSM.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Fonte: http://www.gta.ufrj.br/seminarios/semin2002_1/roberta/gsm/arquitetura.htm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00826" y="3643314"/>
            <a:ext cx="1071570" cy="1000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SIP/RTP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CARCERIS MODELO 1900</a:t>
            </a:r>
            <a:endParaRPr lang="pt-BR" i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&lt;imagem do </a:t>
            </a:r>
            <a:r>
              <a:rPr lang="pt-BR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carceris</a:t>
            </a:r>
            <a:r>
              <a:rPr lang="pt-BR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599529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6 - Diagrama de blocos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NGCell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Digitro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– Inteligência – TI - Telecom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Kit MCU:</a:t>
            </a:r>
          </a:p>
          <a:p>
            <a:pPr lvl="2" algn="just"/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3" cstate="print">
            <a:grayscl/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538412" y="2686082"/>
            <a:ext cx="4067175" cy="33861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" y="607220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7 -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Kit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desenvolvimento LPC2368.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1927</Words>
  <Application>Microsoft Office PowerPoint</Application>
  <PresentationFormat>Apresentação na tela (4:3)</PresentationFormat>
  <Paragraphs>249</Paragraphs>
  <Slides>19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SUMÁRIO</vt:lpstr>
      <vt:lpstr>INTRODUÇÃO</vt:lpstr>
      <vt:lpstr>INTRODUÇÃO</vt:lpstr>
      <vt:lpstr>INTRODUÇÃO</vt:lpstr>
      <vt:lpstr>REVISÃO BIBLIOGRÁFICA</vt:lpstr>
      <vt:lpstr>REVISÃO BIBLIOGRÁFICA</vt:lpstr>
      <vt:lpstr>BASES TECNOLÓGICAS</vt:lpstr>
      <vt:lpstr>BASES TECNOLÓGICAS</vt:lpstr>
      <vt:lpstr>BASES TECNOLÓGICAS</vt:lpstr>
      <vt:lpstr>APRESENTAÇÃO DOS RESULTADOS</vt:lpstr>
      <vt:lpstr>APRESENTAÇÃO DOS RESULTADOS</vt:lpstr>
      <vt:lpstr>APRESENTAÇÃO DOS RESULTADOS</vt:lpstr>
      <vt:lpstr>APRESENTAÇÃO DOS RESULTADOS</vt:lpstr>
      <vt:lpstr>APRESENTAÇÃO DOS RESULTADOS</vt:lpstr>
      <vt:lpstr>APRESENTAÇÃO DOS RESULTADOS</vt:lpstr>
      <vt:lpstr>CONSIDERAÇÕES FINAIS</vt:lpstr>
      <vt:lpstr>REFERÊNCIAS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Engelbert</cp:lastModifiedBy>
  <cp:revision>240</cp:revision>
  <dcterms:created xsi:type="dcterms:W3CDTF">2011-07-03T19:46:25Z</dcterms:created>
  <dcterms:modified xsi:type="dcterms:W3CDTF">2011-07-05T16:21:06Z</dcterms:modified>
</cp:coreProperties>
</file>