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如何减压？从细致地毯清洁开始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地毯清洗和护理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地毯清洗和护理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吸尘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使用吸尘器吸除地毯表面的灰尘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地毯清洗和护理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地毯清洗和护理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去污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使用地毯清洁剂清除污渍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地毯清洗和护理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地毯清洗和护理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深层清洁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使用蒸汽清洁机进行深层清洁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地毯清洗和护理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地毯清洗和护理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使用地毯专用消毒剂进行消毒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地毯清洗和护理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地毯清洗和护理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晾干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