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如何迎接美好？一间清洁的浴室是关键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浴室清洁 | 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移除所有物品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浴室清洁 | 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使用去垢剂清洁水龙头和淋浴头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浴室清洁 | 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清洁瓷砖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用刷子和清洁剂刷洗瓷砖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浴室清洁 | 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擦拭镜子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用玻璃清洁剂擦拭镜子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浴室清洁 | 全屋浴室清洁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