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如何感受轻松？从马桶清洁着手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马桶清洁 | 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刷洗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用马桶刷清洗马桶内壁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马桶清洁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马桶清洁 | 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去污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使用去污剂去除顽固污渍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马桶清洁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马桶清洁 | 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擦拭外部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用湿布擦拭马桶外部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马桶清洁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马桶清洁 | 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使用消毒剂进行消毒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马桶清洁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马桶清洁 | 全屋卫生间清洁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清洁地板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