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如何拥有明媚心情？淋浴房清洁是起点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浴室清洁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淋浴房清洁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淋浴房清洁 | 浴室清洁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移除淋浴房内的物品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淋浴房清洁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淋浴房清洁 | 浴室清洁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除垢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使用去垢剂清洁玻璃和瓷砖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淋浴房清洁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淋浴房清洁 | 浴室清洁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擦拭玻璃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用玻璃清洁剂擦拭玻璃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淋浴房清洁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淋浴房清洁 | 浴室清洁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清洁地面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用刷子和清洁剂清洗地面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淋浴房清洁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淋浴房清洁 | 浴室清洁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消毒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