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61" r:id="rId2"/>
    <p:sldId id="256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4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120" y="5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96E8E4-7654-FCF8-5222-5F32BEB410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8D35A8D-F5D8-35F5-9F0E-6ECD2939FF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57EC97-3F75-3DB2-8991-2E0EE16B9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C7B1-4BA7-412D-A23A-2402C41C61EB}" type="datetimeFigureOut">
              <a:rPr lang="zh-CN" altLang="en-US" smtClean="0"/>
              <a:t>05-15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CD37E1-AFCE-431E-CCB7-96D980204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90E37A-164C-A637-3E5D-D21568BE5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69F1B-0268-47BA-B74F-52F11A6DC9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2465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A6F8A4-7D93-6B37-386E-9B8255BBC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3218D28-1CDF-D94F-B090-D2856199A0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D5D361-807C-BFD4-0FB5-EFEBEBD72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C7B1-4BA7-412D-A23A-2402C41C61EB}" type="datetimeFigureOut">
              <a:rPr lang="zh-CN" altLang="en-US" smtClean="0"/>
              <a:t>05-15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21226B-C41C-D3D3-D80C-0CB9E46FB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62DCFF-B1BE-6CF8-22C0-11AAF1344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69F1B-0268-47BA-B74F-52F11A6DC9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6155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BACEF13-C2F0-72A6-0E9F-BDCD82B141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F9CF374-7EA4-B960-B538-5CC39BC5AD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597B9B-A0AF-AE07-20A3-49915295F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C7B1-4BA7-412D-A23A-2402C41C61EB}" type="datetimeFigureOut">
              <a:rPr lang="zh-CN" altLang="en-US" smtClean="0"/>
              <a:t>05-15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696CF2-84C8-6129-BD29-218A23EDD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ABE5CC-E1E2-6C07-4C2A-D1EFE9CA1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69F1B-0268-47BA-B74F-52F11A6DC9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9150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7C8893-F95C-AC55-AD2D-C7FEEF534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93B7BB-D841-0BE6-FA95-C81CD635F4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5A980C-28B8-81C5-8A53-E9AFF69C9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C7B1-4BA7-412D-A23A-2402C41C61EB}" type="datetimeFigureOut">
              <a:rPr lang="zh-CN" altLang="en-US" smtClean="0"/>
              <a:t>05-15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9CCC19-F722-4B91-0856-9CB931C01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8C07CF-F90E-5F64-2E47-9D19859E0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69F1B-0268-47BA-B74F-52F11A6DC9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1026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36CDF9-1F4F-C521-FFD0-73189C20D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45C40ED-8BC7-2C6B-BFB3-0A69F84BCD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78516B-8488-8CAA-8C7E-1341E5453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C7B1-4BA7-412D-A23A-2402C41C61EB}" type="datetimeFigureOut">
              <a:rPr lang="zh-CN" altLang="en-US" smtClean="0"/>
              <a:t>05-15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4EBA26-9D30-37EE-7705-2E6809092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F93A2E-BCC7-D837-0673-B4AD7810D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69F1B-0268-47BA-B74F-52F11A6DC9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4695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826768-FB5B-8CC1-9623-B0BCAE5F4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556715-AD76-220F-513A-47B2819320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656BF5C-97E5-40FB-690C-A857A5194C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7EB80D6-3166-BFDD-ADA8-B61025BBB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C7B1-4BA7-412D-A23A-2402C41C61EB}" type="datetimeFigureOut">
              <a:rPr lang="zh-CN" altLang="en-US" smtClean="0"/>
              <a:t>05-15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2AF8B27-0FFE-4279-3C43-519F9E23F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364916B-F932-2CE2-CDD6-4108C9CF0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69F1B-0268-47BA-B74F-52F11A6DC9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9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784DE7-4454-CA8C-CB32-94E8EB8CE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6653895-7B05-594F-1B57-E780C0D0B7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50DC99A-0B06-09AE-1495-7992538886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871FC18-9D63-F762-3B1F-30881BCB7C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DA5B859-3902-23B6-5523-3FAA9DFC97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BFC97B2-5C55-442E-4B24-BB724962F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C7B1-4BA7-412D-A23A-2402C41C61EB}" type="datetimeFigureOut">
              <a:rPr lang="zh-CN" altLang="en-US" smtClean="0"/>
              <a:t>05-15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1CC5A65-6C23-0289-B48A-D8E35F0E1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05DB55A-5665-0E5F-E272-C8C315ACE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69F1B-0268-47BA-B74F-52F11A6DC9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8694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FB8755-6CC8-F23F-F55D-5BB3380BD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444B3A1-0BF7-9A47-C0E4-928851D19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C7B1-4BA7-412D-A23A-2402C41C61EB}" type="datetimeFigureOut">
              <a:rPr lang="zh-CN" altLang="en-US" smtClean="0"/>
              <a:t>05-15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EC68352-B507-67FF-63D4-858A71EB1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BE7207C-3FF9-0913-1D82-0B293BCFE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69F1B-0268-47BA-B74F-52F11A6DC9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2375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D562A0E-DE3A-E358-E503-DDF861752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C7B1-4BA7-412D-A23A-2402C41C61EB}" type="datetimeFigureOut">
              <a:rPr lang="zh-CN" altLang="en-US" smtClean="0"/>
              <a:t>05-15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EB5CF93-1836-5457-DAEF-E128AECDE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BEF4D04-786E-D8B8-1D2D-CE6636606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69F1B-0268-47BA-B74F-52F11A6DC9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7550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37F38D-BC4D-1A6B-08BD-D51C556AE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7710FD-A219-FE08-0BEE-5C29FBBA33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7173402-41F9-B764-EA91-591EDDA59D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906ED2E-B009-C3F6-C3F8-766C56557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C7B1-4BA7-412D-A23A-2402C41C61EB}" type="datetimeFigureOut">
              <a:rPr lang="zh-CN" altLang="en-US" smtClean="0"/>
              <a:t>05-15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C860804-0A80-72D8-779F-AFB67AA56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EB8A52F-C3D0-2890-8576-F557E8544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69F1B-0268-47BA-B74F-52F11A6DC9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007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5A7896-EED5-E2CB-301C-34F954152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EFF0AAF-CFC3-1BAB-F42F-00B52272DA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20DC95B-8A94-BAEB-F8B4-831F336670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36479E2-AE85-763C-1DF3-7E7048DB5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C7B1-4BA7-412D-A23A-2402C41C61EB}" type="datetimeFigureOut">
              <a:rPr lang="zh-CN" altLang="en-US" smtClean="0"/>
              <a:t>05-15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852C5CB-A326-F929-5577-8E1BED781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210E424-4270-C562-CD0C-E63174A9A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69F1B-0268-47BA-B74F-52F11A6DC9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104697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DF08369-395F-6094-0FB5-1FE357A0B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2BA9753-4668-3CA0-5A59-664922C159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0298D5-BED7-B4F0-8AA2-5412E21DA6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AC7B1-4BA7-412D-A23A-2402C41C61EB}" type="datetimeFigureOut">
              <a:rPr lang="zh-CN" altLang="en-US" smtClean="0"/>
              <a:t>05-15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AA7C36-C2CD-B4EC-8E29-E92084477D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380664-D481-6F17-7515-087FFB3680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569F1B-0268-47BA-B74F-52F11A6DC9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9106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5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6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4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1942" y="0"/>
            <a:ext cx="6858000" cy="6858000"/>
          </a:xfrm>
          <a:prstGeom prst="rect">
            <a:avLst/>
          </a:prstGeom>
        </p:spPr>
      </p:pic>
      <p:sp>
        <p:nvSpPr>
          <p:cNvPr id="4" name="title">
            <a:extLst>
              <a:ext uri="{FF2B5EF4-FFF2-40B4-BE49-F238E27FC236}">
                <a16:creationId xmlns:a16="http://schemas.microsoft.com/office/drawing/2014/main" id="{86EAC803-AF2B-EF71-8EB3-AB51BB35581E}"/>
              </a:ext>
            </a:extLst>
          </p:cNvPr>
          <p:cNvSpPr txBox="1"/>
          <p:nvPr/>
        </p:nvSpPr>
        <p:spPr>
          <a:xfrm>
            <a:off x="997527" y="2568975"/>
            <a:ext cx="50984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solidFill/>
                <a:latin typeface="隶书" panose="02010509060101010101" pitchFamily="49" charset="-122"/>
                <a:ea typeface="隶书" panose="02010509060101010101" pitchFamily="49" charset="-122"/>
              </a:rPr>
              <a:t>如何保持平和？厨房台面清洁不可忽视</a:t>
            </a:r>
            <a:endParaRPr lang="zh-CN" altLang="en-US" sz="4800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13445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4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9040" y="1732627"/>
            <a:ext cx="5573918" cy="3707394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DE93E000-D77A-FE9A-129C-A4C553777DDD}"/>
              </a:ext>
            </a:extLst>
          </p:cNvPr>
          <p:cNvSpPr txBox="1"/>
          <p:nvPr/>
        </p:nvSpPr>
        <p:spPr>
          <a:xfrm>
            <a:off x="811918" y="885319"/>
            <a:ext cx="13684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步骤</a:t>
            </a: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1</a:t>
            </a:r>
            <a:endParaRPr lang="zh-CN" altLang="en-US" sz="2800" dirty="0">
              <a:solidFill>
                <a:schemeClr val="tx1">
                  <a:lumMod val="95000"/>
                  <a:lumOff val="5000"/>
                </a:schemeClr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11" name="具体描述1">
            <a:extLst>
              <a:ext uri="{FF2B5EF4-FFF2-40B4-BE49-F238E27FC236}">
                <a16:creationId xmlns:a16="http://schemas.microsoft.com/office/drawing/2014/main" id="{D9AB0815-4229-F828-4F00-BA7A44860169}"/>
              </a:ext>
            </a:extLst>
          </p:cNvPr>
          <p:cNvSpPr txBox="1"/>
          <p:nvPr/>
        </p:nvSpPr>
        <p:spPr>
          <a:xfrm>
            <a:off x="811918" y="5962658"/>
            <a:ext cx="10513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0" i="0" u="none" strike="noStrike" dirty="0">
                <a:solidFill>
                  <a:srgbClr val="2E3238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厨房清洁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项目服务">
            <a:extLst>
              <a:ext uri="{FF2B5EF4-FFF2-40B4-BE49-F238E27FC236}">
                <a16:creationId xmlns:a16="http://schemas.microsoft.com/office/drawing/2014/main" id="{76110179-64E6-A52B-0A5C-50133EC7CFE4}"/>
              </a:ext>
            </a:extLst>
          </p:cNvPr>
          <p:cNvSpPr txBox="1"/>
          <p:nvPr/>
        </p:nvSpPr>
        <p:spPr>
          <a:xfrm>
            <a:off x="4614936" y="1114284"/>
            <a:ext cx="296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厨房台面清洁</a:t>
            </a:r>
          </a:p>
        </p:txBody>
      </p:sp>
      <p:sp>
        <p:nvSpPr>
          <p:cNvPr id="6" name="标题">
            <a:extLst>
              <a:ext uri="{FF2B5EF4-FFF2-40B4-BE49-F238E27FC236}">
                <a16:creationId xmlns:a16="http://schemas.microsoft.com/office/drawing/2014/main" id="{52809868-DFD2-C574-C3C5-90C4B2869AED}"/>
              </a:ext>
            </a:extLst>
          </p:cNvPr>
          <p:cNvSpPr txBox="1"/>
          <p:nvPr/>
        </p:nvSpPr>
        <p:spPr>
          <a:xfrm>
            <a:off x="2180377" y="423654"/>
            <a:ext cx="7831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/>
                <a:latin typeface="黑体" panose="02010609060101010101" pitchFamily="49" charset="-122"/>
                <a:ea typeface="黑体" panose="02010609060101010101" pitchFamily="49" charset="-122"/>
              </a:rPr>
              <a:t>扫除清单 | 厨房台面清洁 | 厨房清洁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步骤1">
            <a:extLst>
              <a:ext uri="{FF2B5EF4-FFF2-40B4-BE49-F238E27FC236}">
                <a16:creationId xmlns:a16="http://schemas.microsoft.com/office/drawing/2014/main" id="{6907054D-472C-ADDB-169D-35253E368A01}"/>
              </a:ext>
            </a:extLst>
          </p:cNvPr>
          <p:cNvSpPr txBox="1"/>
          <p:nvPr/>
        </p:nvSpPr>
        <p:spPr>
          <a:xfrm>
            <a:off x="2180377" y="961971"/>
            <a:ext cx="2147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/>
              </a:rPr>
              <a:t>清空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27017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4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9040" y="1732627"/>
            <a:ext cx="5573918" cy="3707394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DE93E000-D77A-FE9A-129C-A4C553777DDD}"/>
              </a:ext>
            </a:extLst>
          </p:cNvPr>
          <p:cNvSpPr txBox="1"/>
          <p:nvPr/>
        </p:nvSpPr>
        <p:spPr>
          <a:xfrm>
            <a:off x="811918" y="885319"/>
            <a:ext cx="13684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步骤</a:t>
            </a: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2</a:t>
            </a:r>
            <a:endParaRPr lang="zh-CN" altLang="en-US" sz="2800" dirty="0">
              <a:solidFill>
                <a:schemeClr val="tx1">
                  <a:lumMod val="95000"/>
                  <a:lumOff val="5000"/>
                </a:schemeClr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11" name="具体描述2">
            <a:extLst>
              <a:ext uri="{FF2B5EF4-FFF2-40B4-BE49-F238E27FC236}">
                <a16:creationId xmlns:a16="http://schemas.microsoft.com/office/drawing/2014/main" id="{D9AB0815-4229-F828-4F00-BA7A44860169}"/>
              </a:ext>
            </a:extLst>
          </p:cNvPr>
          <p:cNvSpPr txBox="1"/>
          <p:nvPr/>
        </p:nvSpPr>
        <p:spPr>
          <a:xfrm>
            <a:off x="866176" y="5962658"/>
            <a:ext cx="10459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0" i="0" u="none" strike="noStrike" dirty="0">
                <a:solidFill>
                  <a:srgbClr val="2E3238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移除台面上的物品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项目服务">
            <a:extLst>
              <a:ext uri="{FF2B5EF4-FFF2-40B4-BE49-F238E27FC236}">
                <a16:creationId xmlns:a16="http://schemas.microsoft.com/office/drawing/2014/main" id="{76110179-64E6-A52B-0A5C-50133EC7CFE4}"/>
              </a:ext>
            </a:extLst>
          </p:cNvPr>
          <p:cNvSpPr txBox="1"/>
          <p:nvPr/>
        </p:nvSpPr>
        <p:spPr>
          <a:xfrm>
            <a:off x="4493912" y="1148270"/>
            <a:ext cx="320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/>
                <a:latin typeface="黑体" panose="02010609060101010101" pitchFamily="49" charset="-122"/>
                <a:ea typeface="黑体" panose="02010609060101010101" pitchFamily="49" charset="-122"/>
              </a:rPr>
              <a:t>厨房台面清洁</a:t>
            </a:r>
          </a:p>
        </p:txBody>
      </p:sp>
      <p:sp>
        <p:nvSpPr>
          <p:cNvPr id="6" name="标题">
            <a:extLst>
              <a:ext uri="{FF2B5EF4-FFF2-40B4-BE49-F238E27FC236}">
                <a16:creationId xmlns:a16="http://schemas.microsoft.com/office/drawing/2014/main" id="{52809868-DFD2-C574-C3C5-90C4B2869AED}"/>
              </a:ext>
            </a:extLst>
          </p:cNvPr>
          <p:cNvSpPr txBox="1"/>
          <p:nvPr/>
        </p:nvSpPr>
        <p:spPr>
          <a:xfrm>
            <a:off x="2180377" y="423654"/>
            <a:ext cx="7831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/>
                <a:latin typeface="黑体" panose="02010609060101010101" pitchFamily="49" charset="-122"/>
                <a:ea typeface="黑体" panose="02010609060101010101" pitchFamily="49" charset="-122"/>
              </a:rPr>
              <a:t>扫除清单 | 厨房台面清洁 | 厨房清洁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步骤2">
            <a:extLst>
              <a:ext uri="{FF2B5EF4-FFF2-40B4-BE49-F238E27FC236}">
                <a16:creationId xmlns:a16="http://schemas.microsoft.com/office/drawing/2014/main" id="{946032AE-7B92-A36E-B534-2F26DCF13043}"/>
              </a:ext>
            </a:extLst>
          </p:cNvPr>
          <p:cNvSpPr txBox="1"/>
          <p:nvPr/>
        </p:nvSpPr>
        <p:spPr>
          <a:xfrm>
            <a:off x="2180377" y="879177"/>
            <a:ext cx="2147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/>
              </a:rPr>
              <a:t>清洁台面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14181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4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3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9040" y="1732627"/>
            <a:ext cx="5573918" cy="3707394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DE93E000-D77A-FE9A-129C-A4C553777DDD}"/>
              </a:ext>
            </a:extLst>
          </p:cNvPr>
          <p:cNvSpPr txBox="1"/>
          <p:nvPr/>
        </p:nvSpPr>
        <p:spPr>
          <a:xfrm>
            <a:off x="811918" y="885319"/>
            <a:ext cx="13684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步骤</a:t>
            </a: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3</a:t>
            </a:r>
            <a:endParaRPr lang="zh-CN" altLang="en-US" sz="2800" dirty="0">
              <a:solidFill>
                <a:schemeClr val="tx1">
                  <a:lumMod val="95000"/>
                  <a:lumOff val="5000"/>
                </a:schemeClr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11" name="具体描述3">
            <a:extLst>
              <a:ext uri="{FF2B5EF4-FFF2-40B4-BE49-F238E27FC236}">
                <a16:creationId xmlns:a16="http://schemas.microsoft.com/office/drawing/2014/main" id="{D9AB0815-4229-F828-4F00-BA7A44860169}"/>
              </a:ext>
            </a:extLst>
          </p:cNvPr>
          <p:cNvSpPr txBox="1"/>
          <p:nvPr/>
        </p:nvSpPr>
        <p:spPr>
          <a:xfrm>
            <a:off x="866176" y="5962658"/>
            <a:ext cx="10459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0" i="0" u="none" strike="noStrike" dirty="0">
                <a:solidFill>
                  <a:srgbClr val="2E3238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用清洁剂和湿布擦拭台面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项目服务">
            <a:extLst>
              <a:ext uri="{FF2B5EF4-FFF2-40B4-BE49-F238E27FC236}">
                <a16:creationId xmlns:a16="http://schemas.microsoft.com/office/drawing/2014/main" id="{76110179-64E6-A52B-0A5C-50133EC7CFE4}"/>
              </a:ext>
            </a:extLst>
          </p:cNvPr>
          <p:cNvSpPr txBox="1"/>
          <p:nvPr/>
        </p:nvSpPr>
        <p:spPr>
          <a:xfrm>
            <a:off x="4453570" y="1124307"/>
            <a:ext cx="3284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/>
                <a:latin typeface="黑体" panose="02010609060101010101" pitchFamily="49" charset="-122"/>
                <a:ea typeface="黑体" panose="02010609060101010101" pitchFamily="49" charset="-122"/>
              </a:rPr>
              <a:t>厨房台面清洁</a:t>
            </a:r>
          </a:p>
        </p:txBody>
      </p:sp>
      <p:sp>
        <p:nvSpPr>
          <p:cNvPr id="6" name="标题">
            <a:extLst>
              <a:ext uri="{FF2B5EF4-FFF2-40B4-BE49-F238E27FC236}">
                <a16:creationId xmlns:a16="http://schemas.microsoft.com/office/drawing/2014/main" id="{52809868-DFD2-C574-C3C5-90C4B2869AED}"/>
              </a:ext>
            </a:extLst>
          </p:cNvPr>
          <p:cNvSpPr txBox="1"/>
          <p:nvPr/>
        </p:nvSpPr>
        <p:spPr>
          <a:xfrm>
            <a:off x="2180377" y="423654"/>
            <a:ext cx="7831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/>
                <a:latin typeface="黑体" panose="02010609060101010101" pitchFamily="49" charset="-122"/>
                <a:ea typeface="黑体" panose="02010609060101010101" pitchFamily="49" charset="-122"/>
              </a:rPr>
              <a:t>扫除清单 | 厨房台面清洁 | 厨房清洁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步骤3">
            <a:extLst>
              <a:ext uri="{FF2B5EF4-FFF2-40B4-BE49-F238E27FC236}">
                <a16:creationId xmlns:a16="http://schemas.microsoft.com/office/drawing/2014/main" id="{056488A2-D856-DC4C-480F-D07120F7E656}"/>
              </a:ext>
            </a:extLst>
          </p:cNvPr>
          <p:cNvSpPr txBox="1"/>
          <p:nvPr/>
        </p:nvSpPr>
        <p:spPr>
          <a:xfrm>
            <a:off x="2180377" y="937720"/>
            <a:ext cx="2147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/>
              </a:rPr>
              <a:t>清洁水槽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480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4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4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9040" y="1732627"/>
            <a:ext cx="5573918" cy="3707394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DE93E000-D77A-FE9A-129C-A4C553777DDD}"/>
              </a:ext>
            </a:extLst>
          </p:cNvPr>
          <p:cNvSpPr txBox="1"/>
          <p:nvPr/>
        </p:nvSpPr>
        <p:spPr>
          <a:xfrm>
            <a:off x="811918" y="885319"/>
            <a:ext cx="13684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步骤</a:t>
            </a: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4</a:t>
            </a:r>
            <a:endParaRPr lang="zh-CN" altLang="en-US" sz="2800" dirty="0">
              <a:solidFill>
                <a:schemeClr val="tx1">
                  <a:lumMod val="95000"/>
                  <a:lumOff val="5000"/>
                </a:schemeClr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11" name="具体描述4">
            <a:extLst>
              <a:ext uri="{FF2B5EF4-FFF2-40B4-BE49-F238E27FC236}">
                <a16:creationId xmlns:a16="http://schemas.microsoft.com/office/drawing/2014/main" id="{D9AB0815-4229-F828-4F00-BA7A44860169}"/>
              </a:ext>
            </a:extLst>
          </p:cNvPr>
          <p:cNvSpPr txBox="1"/>
          <p:nvPr/>
        </p:nvSpPr>
        <p:spPr>
          <a:xfrm>
            <a:off x="866176" y="5962658"/>
            <a:ext cx="10459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0" i="0" u="none" strike="noStrike" dirty="0">
                <a:solidFill>
                  <a:srgbClr val="2E3238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用去污剂和刷子清洗水槽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项目服务">
            <a:extLst>
              <a:ext uri="{FF2B5EF4-FFF2-40B4-BE49-F238E27FC236}">
                <a16:creationId xmlns:a16="http://schemas.microsoft.com/office/drawing/2014/main" id="{76110179-64E6-A52B-0A5C-50133EC7CFE4}"/>
              </a:ext>
            </a:extLst>
          </p:cNvPr>
          <p:cNvSpPr txBox="1"/>
          <p:nvPr/>
        </p:nvSpPr>
        <p:spPr>
          <a:xfrm>
            <a:off x="4471499" y="1146929"/>
            <a:ext cx="324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/>
                <a:latin typeface="黑体" panose="02010609060101010101" pitchFamily="49" charset="-122"/>
                <a:ea typeface="黑体" panose="02010609060101010101" pitchFamily="49" charset="-122"/>
              </a:rPr>
              <a:t>厨房台面清洁</a:t>
            </a:r>
          </a:p>
        </p:txBody>
      </p:sp>
      <p:sp>
        <p:nvSpPr>
          <p:cNvPr id="6" name="标题">
            <a:extLst>
              <a:ext uri="{FF2B5EF4-FFF2-40B4-BE49-F238E27FC236}">
                <a16:creationId xmlns:a16="http://schemas.microsoft.com/office/drawing/2014/main" id="{52809868-DFD2-C574-C3C5-90C4B2869AED}"/>
              </a:ext>
            </a:extLst>
          </p:cNvPr>
          <p:cNvSpPr txBox="1"/>
          <p:nvPr/>
        </p:nvSpPr>
        <p:spPr>
          <a:xfrm>
            <a:off x="2180377" y="423654"/>
            <a:ext cx="7831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/>
                <a:latin typeface="黑体" panose="02010609060101010101" pitchFamily="49" charset="-122"/>
                <a:ea typeface="黑体" panose="02010609060101010101" pitchFamily="49" charset="-122"/>
              </a:rPr>
              <a:t>扫除清单 | 厨房台面清洁 | 厨房清洁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步骤4">
            <a:extLst>
              <a:ext uri="{FF2B5EF4-FFF2-40B4-BE49-F238E27FC236}">
                <a16:creationId xmlns:a16="http://schemas.microsoft.com/office/drawing/2014/main" id="{7B3EF216-F8BF-B68E-530B-3774A14CBE0F}"/>
              </a:ext>
            </a:extLst>
          </p:cNvPr>
          <p:cNvSpPr txBox="1"/>
          <p:nvPr/>
        </p:nvSpPr>
        <p:spPr>
          <a:xfrm>
            <a:off x="2180377" y="961971"/>
            <a:ext cx="2147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/>
              </a:rPr>
              <a:t>擦干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7879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4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5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9040" y="1732627"/>
            <a:ext cx="5573918" cy="3707394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DE93E000-D77A-FE9A-129C-A4C553777DDD}"/>
              </a:ext>
            </a:extLst>
          </p:cNvPr>
          <p:cNvSpPr txBox="1"/>
          <p:nvPr/>
        </p:nvSpPr>
        <p:spPr>
          <a:xfrm>
            <a:off x="811918" y="885319"/>
            <a:ext cx="13684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步骤</a:t>
            </a: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5</a:t>
            </a:r>
          </a:p>
        </p:txBody>
      </p:sp>
      <p:sp>
        <p:nvSpPr>
          <p:cNvPr id="11" name="具体描述5">
            <a:extLst>
              <a:ext uri="{FF2B5EF4-FFF2-40B4-BE49-F238E27FC236}">
                <a16:creationId xmlns:a16="http://schemas.microsoft.com/office/drawing/2014/main" id="{D9AB0815-4229-F828-4F00-BA7A44860169}"/>
              </a:ext>
            </a:extLst>
          </p:cNvPr>
          <p:cNvSpPr txBox="1"/>
          <p:nvPr/>
        </p:nvSpPr>
        <p:spPr>
          <a:xfrm>
            <a:off x="866176" y="5962658"/>
            <a:ext cx="10459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0" i="0" u="none" strike="noStrike" dirty="0">
                <a:solidFill>
                  <a:srgbClr val="2E3238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用干布擦干台面和水槽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项目服务">
            <a:extLst>
              <a:ext uri="{FF2B5EF4-FFF2-40B4-BE49-F238E27FC236}">
                <a16:creationId xmlns:a16="http://schemas.microsoft.com/office/drawing/2014/main" id="{76110179-64E6-A52B-0A5C-50133EC7CFE4}"/>
              </a:ext>
            </a:extLst>
          </p:cNvPr>
          <p:cNvSpPr txBox="1"/>
          <p:nvPr/>
        </p:nvSpPr>
        <p:spPr>
          <a:xfrm>
            <a:off x="4292205" y="1146929"/>
            <a:ext cx="3607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/>
                <a:latin typeface="黑体" panose="02010609060101010101" pitchFamily="49" charset="-122"/>
                <a:ea typeface="黑体" panose="02010609060101010101" pitchFamily="49" charset="-122"/>
              </a:rPr>
              <a:t>厨房台面清洁</a:t>
            </a:r>
          </a:p>
        </p:txBody>
      </p:sp>
      <p:sp>
        <p:nvSpPr>
          <p:cNvPr id="6" name="标题">
            <a:extLst>
              <a:ext uri="{FF2B5EF4-FFF2-40B4-BE49-F238E27FC236}">
                <a16:creationId xmlns:a16="http://schemas.microsoft.com/office/drawing/2014/main" id="{52809868-DFD2-C574-C3C5-90C4B2869AED}"/>
              </a:ext>
            </a:extLst>
          </p:cNvPr>
          <p:cNvSpPr txBox="1"/>
          <p:nvPr/>
        </p:nvSpPr>
        <p:spPr>
          <a:xfrm>
            <a:off x="2180377" y="423654"/>
            <a:ext cx="7831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/>
                <a:latin typeface="黑体" panose="02010609060101010101" pitchFamily="49" charset="-122"/>
                <a:ea typeface="黑体" panose="02010609060101010101" pitchFamily="49" charset="-122"/>
              </a:rPr>
              <a:t>扫除清单 | 厨房台面清洁 | 厨房清洁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步骤5">
            <a:extLst>
              <a:ext uri="{FF2B5EF4-FFF2-40B4-BE49-F238E27FC236}">
                <a16:creationId xmlns:a16="http://schemas.microsoft.com/office/drawing/2014/main" id="{15B07896-3339-E47E-9628-9F6E7D315E6D}"/>
              </a:ext>
            </a:extLst>
          </p:cNvPr>
          <p:cNvSpPr txBox="1"/>
          <p:nvPr/>
        </p:nvSpPr>
        <p:spPr>
          <a:xfrm>
            <a:off x="2180377" y="962263"/>
            <a:ext cx="2147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/>
              </a:rPr>
              <a:t>消毒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594662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140</TotalTime>
  <Words>31</Words>
  <Application>Microsoft Office PowerPoint</Application>
  <PresentationFormat>宽屏</PresentationFormat>
  <Paragraphs>26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等线</vt:lpstr>
      <vt:lpstr>等线 Light</vt:lpstr>
      <vt:lpstr>黑体</vt:lpstr>
      <vt:lpstr>华文琥珀</vt:lpstr>
      <vt:lpstr>隶书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否科技 知</dc:creator>
  <cp:lastModifiedBy>否科技 知</cp:lastModifiedBy>
  <cp:revision>12</cp:revision>
  <dcterms:created xsi:type="dcterms:W3CDTF">2024-05-08T12:30:48Z</dcterms:created>
  <dcterms:modified xsi:type="dcterms:W3CDTF">2024-05-15T13:35:23Z</dcterms:modified>
</cp:coreProperties>
</file>