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如何享受静谧？清洁煤气灶作为仪式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煤气灶清洁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煤气灶清洁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清除残渣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清除煤气灶上的食物残渣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煤气灶清洁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煤气灶清洁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擦拭表面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用湿布和清洁剂擦拭灶面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煤气灶清洁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煤气灶清洁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清洗炉架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取下并清洗炉架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煤气灶清洁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煤气灶清洁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擦拭旋钮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用湿布擦拭旋钮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煤气灶清洁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煤气灶清洁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