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如何迎接新生？烤箱清洁带给你惊喜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烤箱清洁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烤箱清洁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移除烤箱内的托盘和架子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烤箱清洁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烤箱清洁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清洁内部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用烤箱清洁剂擦洗内部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烤箱清洁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烤箱清洁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清洗托盘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清洗烤箱托盘和架子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烤箱清洁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烤箱清洁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用湿布擦拭烤箱外部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烤箱清洁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烤箱清洁 | 厨房清洁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