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如何焕发活力？从洗碗机清洁开始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洗碗机清洁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洗碗机清洁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移除洗碗机内的餐具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洗碗机清洁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洗碗机清洁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取出并清洗过滤器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洗碗机清洁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洗碗机清洁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清洁内部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用洗碗机清洁剂运行清洁程序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洗碗机清洁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洗碗机清洁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擦拭外部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用湿布擦拭洗碗机外部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洗碗机清洁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洗碗机清洁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