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如何放松身心？灶台清洁能带来巨变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灶台清洁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灶台清洁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清除残渣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清除灶台上的食物残渣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灶台清洁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灶台清洁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擦拭表面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用湿布和清洁剂擦拭灶台表面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灶台清洁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灶台清洁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清洁旋钮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用湿布擦拭旋钮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灶台清洁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灶台清洁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清洗炉架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取下并清洗炉架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灶台清洁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灶台清洁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