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如何感受整洁？让餐具清洁成为享受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餐具清洁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餐具清洁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将餐具按类型分类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餐具清洁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餐具清洁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浸泡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将餐具浸泡在温水和洗洁精中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餐具清洁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餐具清洁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刷洗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用刷子刷洗餐具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餐具清洁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餐具清洁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冲洗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用清水冲洗干净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餐具清洁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餐具清洁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晾干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