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如何畅享家宴？从清洁餐桌开始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餐桌清洁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餐桌清洁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移除餐桌上的物品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餐桌清洁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餐桌清洁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擦拭表面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用湿布和清洁剂擦拭餐桌表面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餐桌清洁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餐桌清洁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清洁边缘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用湿布擦拭餐桌边缘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餐桌清洁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餐桌清洁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用干布擦干餐桌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餐桌清洁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餐桌清洁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