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6E8E4-7654-FCF8-5222-5F32BEB41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35A8D-F5D8-35F5-9F0E-6ECD2939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7EC97-3F75-3DB2-8991-2E0EE16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D37E1-AFCE-431E-CCB7-96D98020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0E37A-164C-A637-3E5D-D21568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6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F8A4-7D93-6B37-386E-9B8255BB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18D28-1CDF-D94F-B090-D2856199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5D361-807C-BFD4-0FB5-EFEBEBD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226B-C41C-D3D3-D80C-0CB9E46F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2DCFF-B1BE-6CF8-22C0-11AAF13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5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CEF13-C2F0-72A6-0E9F-BDCD82B14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CF374-7EA4-B960-B538-5CC39BC5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97B9B-A0AF-AE07-20A3-499152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96CF2-84C8-6129-BD29-218A23E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BE5CC-E1E2-6C07-4C2A-D1EFE9C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C8893-F95C-AC55-AD2D-C7FEEF53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B7BB-D841-0BE6-FA95-C81CD635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980C-28B8-81C5-8A53-E9AFF69C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CC19-F722-4B91-0856-9CB931C0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07CF-F90E-5F64-2E47-9D19859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CDF9-1F4F-C521-FFD0-73189C2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C40ED-8BC7-2C6B-BFB3-0A69F84B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16B-8488-8CAA-8C7E-1341E54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EBA26-9D30-37EE-7705-2E680909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93A2E-BCC7-D837-0673-B4AD781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6768-FB5B-8CC1-9623-B0BCAE5F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6715-AD76-220F-513A-47B281932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6BF5C-97E5-40FB-690C-A857A519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B80D6-3166-BFDD-ADA8-B61025BB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F8B27-0FFE-4279-3C43-519F9E2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4916B-F932-2CE2-CDD6-4108C9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84DE7-4454-CA8C-CB32-94E8EB8C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53895-7B05-594F-1B57-E780C0D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0DC99A-0B06-09AE-1495-79925388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1FC18-9D63-F762-3B1F-30881BCB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5B859-3902-23B6-5523-3FAA9DFC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97B2-5C55-442E-4B24-BB724962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CC5A65-6C23-0289-B48A-D8E35F0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DB55A-5665-0E5F-E272-C8C315AC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9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B8755-6CC8-F23F-F55D-5BB3380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4B3A1-0BF7-9A47-C0E4-928851D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68352-B507-67FF-63D4-858A71E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7207C-3FF9-0913-1D82-0B293BC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562A0E-DE3A-E358-E503-DDF86175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B5CF93-1836-5457-DAEF-E128AECD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F4D04-786E-D8B8-1D2D-CE66366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7F38D-BC4D-1A6B-08BD-D51C556A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10FD-A219-FE08-0BEE-5C29FBBA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73402-41F9-B764-EA91-591EDDA59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6ED2E-B009-C3F6-C3F8-766C565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0804-0A80-72D8-779F-AFB67AA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A52F-C3D0-2890-8576-F557E85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A7896-EED5-E2CB-301C-34F95415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F0AAF-CFC3-1BAB-F42F-00B52272D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DC95B-8A94-BAEB-F8B4-831F3366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479E2-AE85-763C-1DF3-7E7048D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2C5CB-A326-F929-5577-8E1BED78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0E424-4270-C562-CD0C-E63174A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69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F08369-395F-6094-0FB5-1FE357A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753-4668-3CA0-5A59-664922C1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98D5-BED7-B4F0-8AA2-5412E21DA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7B1-4BA7-412D-A23A-2402C41C61EB}" type="datetimeFigureOut">
              <a:rPr lang="zh-CN" altLang="en-US" smtClean="0"/>
              <a:t>05-15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A7C36-C2CD-B4EC-8E29-E92084477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0664-D481-6F17-7515-087FFB368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9F1B-0268-47BA-B74F-52F11A6DC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2" y="0"/>
            <a:ext cx="6858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86EAC803-AF2B-EF71-8EB3-AB51BB35581E}"/>
              </a:ext>
            </a:extLst>
          </p:cNvPr>
          <p:cNvSpPr txBox="1"/>
          <p:nvPr/>
        </p:nvSpPr>
        <p:spPr>
          <a:xfrm>
            <a:off x="997527" y="2568975"/>
            <a:ext cx="509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/>
                <a:latin typeface="隶书" panose="02010509060101010101" pitchFamily="49" charset="-122"/>
                <a:ea typeface="隶书" panose="02010509060101010101" pitchFamily="49" charset="-122"/>
              </a:rPr>
              <a:t>如何缓解压力？从硬质地板清洁做起</a:t>
            </a:r>
            <a:endParaRPr lang="zh-CN" alt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1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11918" y="5962658"/>
            <a:ext cx="1051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全屋地面清洁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614936" y="1114284"/>
            <a:ext cx="296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硬质地板清洁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硬质地板清洁 | 全屋地面清洁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1">
            <a:extLst>
              <a:ext uri="{FF2B5EF4-FFF2-40B4-BE49-F238E27FC236}">
                <a16:creationId xmlns:a16="http://schemas.microsoft.com/office/drawing/2014/main" id="{6907054D-472C-ADDB-169D-35253E368A01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扫地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0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2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用扫帚清扫地面灰尘和垃圾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93912" y="1148270"/>
            <a:ext cx="32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硬质地板清洁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硬质地板清洁 | 全屋地面清洁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2">
            <a:extLst>
              <a:ext uri="{FF2B5EF4-FFF2-40B4-BE49-F238E27FC236}">
                <a16:creationId xmlns:a16="http://schemas.microsoft.com/office/drawing/2014/main" id="{946032AE-7B92-A36E-B534-2F26DCF13043}"/>
              </a:ext>
            </a:extLst>
          </p:cNvPr>
          <p:cNvSpPr txBox="1"/>
          <p:nvPr/>
        </p:nvSpPr>
        <p:spPr>
          <a:xfrm>
            <a:off x="2180377" y="879177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拖地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3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使用湿拖把拖地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53570" y="1124307"/>
            <a:ext cx="328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硬质地板清洁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硬质地板清洁 | 全屋地面清洁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3">
            <a:extLst>
              <a:ext uri="{FF2B5EF4-FFF2-40B4-BE49-F238E27FC236}">
                <a16:creationId xmlns:a16="http://schemas.microsoft.com/office/drawing/2014/main" id="{056488A2-D856-DC4C-480F-D07120F7E656}"/>
              </a:ext>
            </a:extLst>
          </p:cNvPr>
          <p:cNvSpPr txBox="1"/>
          <p:nvPr/>
        </p:nvSpPr>
        <p:spPr>
          <a:xfrm>
            <a:off x="2180377" y="937720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去污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具体描述4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使用地板清洁剂清除污渍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471499" y="1146929"/>
            <a:ext cx="324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硬质地板清洁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硬质地板清洁 | 全屋地面清洁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4">
            <a:extLst>
              <a:ext uri="{FF2B5EF4-FFF2-40B4-BE49-F238E27FC236}">
                <a16:creationId xmlns:a16="http://schemas.microsoft.com/office/drawing/2014/main" id="{7B3EF216-F8BF-B68E-530B-3774A14CBE0F}"/>
              </a:ext>
            </a:extLst>
          </p:cNvPr>
          <p:cNvSpPr txBox="1"/>
          <p:nvPr/>
        </p:nvSpPr>
        <p:spPr>
          <a:xfrm>
            <a:off x="2180377" y="961971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/>
              </a:rPr>
              <a:t>消毒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40" y="1732627"/>
            <a:ext cx="5573918" cy="3707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3E000-D77A-FE9A-129C-A4C553777DDD}"/>
              </a:ext>
            </a:extLst>
          </p:cNvPr>
          <p:cNvSpPr txBox="1"/>
          <p:nvPr/>
        </p:nvSpPr>
        <p:spPr>
          <a:xfrm>
            <a:off x="811918" y="885319"/>
            <a:ext cx="136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步骤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</a:p>
        </p:txBody>
      </p:sp>
      <p:sp>
        <p:nvSpPr>
          <p:cNvPr id="11" name="具体描述5">
            <a:extLst>
              <a:ext uri="{FF2B5EF4-FFF2-40B4-BE49-F238E27FC236}">
                <a16:creationId xmlns:a16="http://schemas.microsoft.com/office/drawing/2014/main" id="{D9AB0815-4229-F828-4F00-BA7A44860169}"/>
              </a:ext>
            </a:extLst>
          </p:cNvPr>
          <p:cNvSpPr txBox="1"/>
          <p:nvPr/>
        </p:nvSpPr>
        <p:spPr>
          <a:xfrm>
            <a:off x="866176" y="5962658"/>
            <a:ext cx="1045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u="none" strike="noStrike" dirty="0">
                <a:solidFill>
                  <a:srgbClr val="2E323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使用地板专用消毒剂进行消毒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项目服务">
            <a:extLst>
              <a:ext uri="{FF2B5EF4-FFF2-40B4-BE49-F238E27FC236}">
                <a16:creationId xmlns:a16="http://schemas.microsoft.com/office/drawing/2014/main" id="{76110179-64E6-A52B-0A5C-50133EC7CFE4}"/>
              </a:ext>
            </a:extLst>
          </p:cNvPr>
          <p:cNvSpPr txBox="1"/>
          <p:nvPr/>
        </p:nvSpPr>
        <p:spPr>
          <a:xfrm>
            <a:off x="4292205" y="1146929"/>
            <a:ext cx="36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硬质地板清洁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52809868-DFD2-C574-C3C5-90C4B2869AED}"/>
              </a:ext>
            </a:extLst>
          </p:cNvPr>
          <p:cNvSpPr txBox="1"/>
          <p:nvPr/>
        </p:nvSpPr>
        <p:spPr>
          <a:xfrm>
            <a:off x="2180377" y="423654"/>
            <a:ext cx="783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/>
                <a:latin typeface="黑体" panose="02010609060101010101" pitchFamily="49" charset="-122"/>
                <a:ea typeface="黑体" panose="02010609060101010101" pitchFamily="49" charset="-122"/>
              </a:rPr>
              <a:t>扫除清单 | 硬质地板清洁 | 全屋地面清洁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步骤5">
            <a:extLst>
              <a:ext uri="{FF2B5EF4-FFF2-40B4-BE49-F238E27FC236}">
                <a16:creationId xmlns:a16="http://schemas.microsoft.com/office/drawing/2014/main" id="{15B07896-3339-E47E-9628-9F6E7D315E6D}"/>
              </a:ext>
            </a:extLst>
          </p:cNvPr>
          <p:cNvSpPr txBox="1"/>
          <p:nvPr/>
        </p:nvSpPr>
        <p:spPr>
          <a:xfrm>
            <a:off x="2180377" y="962263"/>
            <a:ext cx="214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/>
              </a:rPr>
              <a:t>打蜡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46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31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华文琥珀</vt:lpstr>
      <vt:lpstr>隶书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否科技 知</dc:creator>
  <cp:lastModifiedBy>否科技 知</cp:lastModifiedBy>
  <cp:revision>12</cp:revision>
  <dcterms:created xsi:type="dcterms:W3CDTF">2024-05-08T12:30:48Z</dcterms:created>
  <dcterms:modified xsi:type="dcterms:W3CDTF">2024-05-15T13:35:23Z</dcterms:modified>
</cp:coreProperties>
</file>