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如何感受家的温馨？沙发清洁是开始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沙发清洁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沙发清洁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吸尘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使用吸尘器吸除沙发表面的灰尘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沙发清洁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沙发清洁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去污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使用沙发清洁剂清除污渍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沙发清洁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沙发清洁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用湿布擦拭沙发表面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沙发清洁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沙发清洁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清洁扶手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用湿布和清洁剂擦拭扶手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沙发清洁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沙发清洁 | 客厅清洁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