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如何享受宁静时刻？从整理书架开始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书房清洁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书架整理和清洁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书架整理和清洁 | 书房清洁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移除书架上的书籍和物品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书架整理和清洁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书架整理和清洁 | 书房清洁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使用吸尘器吸除书架灰尘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书架整理和清洁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书架整理和清洁 | 书房清洁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用湿布擦拭书架表面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书架整理和清洁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书架整理和清洁 | 书房清洁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整理书籍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按类别整理书籍并放回书架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书架整理和清洁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书架整理和清洁 | 书房清洁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